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quickStyle3.xml" ContentType="application/vnd.openxmlformats-officedocument.drawingml.diagramStyl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25"/>
  </p:notesMasterIdLst>
  <p:sldIdLst>
    <p:sldId id="256" r:id="rId2"/>
    <p:sldId id="261" r:id="rId3"/>
    <p:sldId id="276" r:id="rId4"/>
    <p:sldId id="257" r:id="rId5"/>
    <p:sldId id="262" r:id="rId6"/>
    <p:sldId id="263" r:id="rId7"/>
    <p:sldId id="274" r:id="rId8"/>
    <p:sldId id="265" r:id="rId9"/>
    <p:sldId id="272" r:id="rId10"/>
    <p:sldId id="359" r:id="rId11"/>
    <p:sldId id="267" r:id="rId12"/>
    <p:sldId id="275" r:id="rId13"/>
    <p:sldId id="279" r:id="rId14"/>
    <p:sldId id="1252" r:id="rId15"/>
    <p:sldId id="1253" r:id="rId16"/>
    <p:sldId id="1254" r:id="rId17"/>
    <p:sldId id="1255" r:id="rId18"/>
    <p:sldId id="1256" r:id="rId19"/>
    <p:sldId id="1257" r:id="rId20"/>
    <p:sldId id="1258" r:id="rId21"/>
    <p:sldId id="1259" r:id="rId22"/>
    <p:sldId id="1260" r:id="rId23"/>
    <p:sldId id="126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1"/>
    <p:restoredTop sz="94690"/>
  </p:normalViewPr>
  <p:slideViewPr>
    <p:cSldViewPr snapToGrid="0" snapToObjects="1">
      <p:cViewPr varScale="1">
        <p:scale>
          <a:sx n="69" d="100"/>
          <a:sy n="69" d="100"/>
        </p:scale>
        <p:origin x="8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5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D33DCB-C8A1-480A-8236-E864E5D48F1C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4B61A19-E09C-4591-8AE6-B4CC21E43646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521B93"/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</a:rPr>
            <a:t>Ability to do daily tasks</a:t>
          </a:r>
        </a:p>
      </dgm:t>
    </dgm:pt>
    <dgm:pt modelId="{0CD34C22-5AB2-45A0-955E-C8603C733BDD}" type="parTrans" cxnId="{2B80015E-BB8E-4229-B168-303B1D9137DF}">
      <dgm:prSet/>
      <dgm:spPr/>
      <dgm:t>
        <a:bodyPr/>
        <a:lstStyle/>
        <a:p>
          <a:endParaRPr lang="en-US"/>
        </a:p>
      </dgm:t>
    </dgm:pt>
    <dgm:pt modelId="{9D7C94F0-CC28-4A8C-877F-CD7D25A816C8}" type="sibTrans" cxnId="{2B80015E-BB8E-4229-B168-303B1D9137DF}">
      <dgm:prSet/>
      <dgm:spPr/>
      <dgm:t>
        <a:bodyPr/>
        <a:lstStyle/>
        <a:p>
          <a:endParaRPr lang="en-US"/>
        </a:p>
      </dgm:t>
    </dgm:pt>
    <dgm:pt modelId="{D2047F7B-0437-452A-9101-A371C5B606B3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>
              <a:solidFill>
                <a:schemeClr val="bg1"/>
              </a:solidFill>
            </a:rPr>
            <a:t>Strength &amp; balance</a:t>
          </a:r>
        </a:p>
      </dgm:t>
    </dgm:pt>
    <dgm:pt modelId="{57ABE91A-F653-415D-B376-DBE52B90B3AE}" type="parTrans" cxnId="{969933CB-3E47-424D-B46C-76F7A2296F29}">
      <dgm:prSet/>
      <dgm:spPr/>
      <dgm:t>
        <a:bodyPr/>
        <a:lstStyle/>
        <a:p>
          <a:endParaRPr lang="en-US"/>
        </a:p>
      </dgm:t>
    </dgm:pt>
    <dgm:pt modelId="{975FC535-49E8-4E74-9CAE-CB3ACFC12463}" type="sibTrans" cxnId="{969933CB-3E47-424D-B46C-76F7A2296F29}">
      <dgm:prSet/>
      <dgm:spPr/>
      <dgm:t>
        <a:bodyPr/>
        <a:lstStyle/>
        <a:p>
          <a:endParaRPr lang="en-US"/>
        </a:p>
      </dgm:t>
    </dgm:pt>
    <dgm:pt modelId="{9A2BF45C-5D6B-4EAD-B157-7327D9510E60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/>
            <a:t>Bone density</a:t>
          </a:r>
        </a:p>
      </dgm:t>
    </dgm:pt>
    <dgm:pt modelId="{B174E638-A903-4700-9361-B66C22582EC3}" type="parTrans" cxnId="{0B91607A-7C73-4178-8190-9F45F94F92C6}">
      <dgm:prSet/>
      <dgm:spPr/>
      <dgm:t>
        <a:bodyPr/>
        <a:lstStyle/>
        <a:p>
          <a:endParaRPr lang="en-US"/>
        </a:p>
      </dgm:t>
    </dgm:pt>
    <dgm:pt modelId="{1D1D46A7-CD42-4008-BC70-F6BB8B1C1295}" type="sibTrans" cxnId="{0B91607A-7C73-4178-8190-9F45F94F92C6}">
      <dgm:prSet/>
      <dgm:spPr/>
      <dgm:t>
        <a:bodyPr/>
        <a:lstStyle/>
        <a:p>
          <a:endParaRPr lang="en-US"/>
        </a:p>
      </dgm:t>
    </dgm:pt>
    <dgm:pt modelId="{F8E51C76-1BA1-456A-8F03-9D3553DDDFA3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/>
            <a:t>Arthritis symptoms</a:t>
          </a:r>
        </a:p>
      </dgm:t>
    </dgm:pt>
    <dgm:pt modelId="{939FBCD7-5842-49C7-8045-53936879BC31}" type="parTrans" cxnId="{398D79CE-947A-4F4B-B78A-C848B3A77A59}">
      <dgm:prSet/>
      <dgm:spPr/>
      <dgm:t>
        <a:bodyPr/>
        <a:lstStyle/>
        <a:p>
          <a:endParaRPr lang="en-US"/>
        </a:p>
      </dgm:t>
    </dgm:pt>
    <dgm:pt modelId="{C25D7E52-5B39-441D-A07B-576E970CD9EA}" type="sibTrans" cxnId="{398D79CE-947A-4F4B-B78A-C848B3A77A59}">
      <dgm:prSet/>
      <dgm:spPr/>
      <dgm:t>
        <a:bodyPr/>
        <a:lstStyle/>
        <a:p>
          <a:endParaRPr lang="en-US"/>
        </a:p>
      </dgm:t>
    </dgm:pt>
    <dgm:pt modelId="{CCA169A2-B65A-4B33-AE06-4A24213C79F6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/>
            <a:t>Metabolic rate</a:t>
          </a:r>
        </a:p>
      </dgm:t>
    </dgm:pt>
    <dgm:pt modelId="{E8349436-BB0F-4F6F-993A-A37A37EA973C}" type="parTrans" cxnId="{1B948D79-88A8-45F6-B596-C0FCA7085D8D}">
      <dgm:prSet/>
      <dgm:spPr/>
      <dgm:t>
        <a:bodyPr/>
        <a:lstStyle/>
        <a:p>
          <a:endParaRPr lang="en-US"/>
        </a:p>
      </dgm:t>
    </dgm:pt>
    <dgm:pt modelId="{AD196E45-D755-4FF3-A9F4-F5538739DE01}" type="sibTrans" cxnId="{1B948D79-88A8-45F6-B596-C0FCA7085D8D}">
      <dgm:prSet/>
      <dgm:spPr/>
      <dgm:t>
        <a:bodyPr/>
        <a:lstStyle/>
        <a:p>
          <a:endParaRPr lang="en-US"/>
        </a:p>
      </dgm:t>
    </dgm:pt>
    <dgm:pt modelId="{E9370391-E0B4-48A5-AD67-E530BA5597C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/>
            <a:t>Glucose control &amp; lipid profile</a:t>
          </a:r>
        </a:p>
      </dgm:t>
    </dgm:pt>
    <dgm:pt modelId="{4498CDE1-CB54-4315-B86C-FB02B76E0183}" type="parTrans" cxnId="{CC79064D-F55D-4FF7-B97C-2241E27AEAA0}">
      <dgm:prSet/>
      <dgm:spPr/>
      <dgm:t>
        <a:bodyPr/>
        <a:lstStyle/>
        <a:p>
          <a:endParaRPr lang="en-US"/>
        </a:p>
      </dgm:t>
    </dgm:pt>
    <dgm:pt modelId="{A088280E-5EDA-410D-BB56-B968FAA40DC2}" type="sibTrans" cxnId="{CC79064D-F55D-4FF7-B97C-2241E27AEAA0}">
      <dgm:prSet/>
      <dgm:spPr/>
      <dgm:t>
        <a:bodyPr/>
        <a:lstStyle/>
        <a:p>
          <a:endParaRPr lang="en-US"/>
        </a:p>
      </dgm:t>
    </dgm:pt>
    <dgm:pt modelId="{2BF2E48F-067B-E349-AD54-10DD4DCD61EE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>
              <a:solidFill>
                <a:schemeClr val="bg1"/>
              </a:solidFill>
            </a:rPr>
            <a:t>Muscle mass</a:t>
          </a:r>
        </a:p>
      </dgm:t>
    </dgm:pt>
    <dgm:pt modelId="{CB3BCA3E-BB8D-7440-9BAF-DD175A164324}" type="parTrans" cxnId="{FD4FE847-4F3A-4442-8105-4D7BF8C81E55}">
      <dgm:prSet/>
      <dgm:spPr/>
      <dgm:t>
        <a:bodyPr/>
        <a:lstStyle/>
        <a:p>
          <a:endParaRPr lang="en-US"/>
        </a:p>
      </dgm:t>
    </dgm:pt>
    <dgm:pt modelId="{2C7248A9-6BD1-8642-8930-FC3DD7EBDA01}" type="sibTrans" cxnId="{FD4FE847-4F3A-4442-8105-4D7BF8C81E55}">
      <dgm:prSet/>
      <dgm:spPr/>
      <dgm:t>
        <a:bodyPr/>
        <a:lstStyle/>
        <a:p>
          <a:endParaRPr lang="en-US"/>
        </a:p>
      </dgm:t>
    </dgm:pt>
    <dgm:pt modelId="{7BEE4DD3-32E5-B547-B03A-E70CB62238D2}" type="pres">
      <dgm:prSet presAssocID="{0AD33DCB-C8A1-480A-8236-E864E5D48F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51A07B-5744-1E49-A9BB-86C593F282D1}" type="pres">
      <dgm:prSet presAssocID="{24B61A19-E09C-4591-8AE6-B4CC21E43646}" presName="parentLin" presStyleCnt="0"/>
      <dgm:spPr/>
    </dgm:pt>
    <dgm:pt modelId="{A5D344E5-83DA-734A-BC45-89A7CA0CE878}" type="pres">
      <dgm:prSet presAssocID="{24B61A19-E09C-4591-8AE6-B4CC21E43646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19DC6AB4-3779-7A4E-9D05-B739A084D48C}" type="pres">
      <dgm:prSet presAssocID="{24B61A19-E09C-4591-8AE6-B4CC21E43646}" presName="parentText" presStyleLbl="node1" presStyleIdx="0" presStyleCnt="7" custScaleX="1273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CE39D-81EC-654C-A6C4-07757297E5E4}" type="pres">
      <dgm:prSet presAssocID="{24B61A19-E09C-4591-8AE6-B4CC21E43646}" presName="negativeSpace" presStyleCnt="0"/>
      <dgm:spPr/>
    </dgm:pt>
    <dgm:pt modelId="{BA34FB45-EC0A-4041-B15B-1A2BAF4E5F24}" type="pres">
      <dgm:prSet presAssocID="{24B61A19-E09C-4591-8AE6-B4CC21E43646}" presName="childText" presStyleLbl="conFgAcc1" presStyleIdx="0" presStyleCnt="7">
        <dgm:presLayoutVars>
          <dgm:bulletEnabled val="1"/>
        </dgm:presLayoutVars>
      </dgm:prSet>
      <dgm:spPr/>
    </dgm:pt>
    <dgm:pt modelId="{E03AC2C2-9272-7642-8765-E3AFB3E9B1D3}" type="pres">
      <dgm:prSet presAssocID="{9D7C94F0-CC28-4A8C-877F-CD7D25A816C8}" presName="spaceBetweenRectangles" presStyleCnt="0"/>
      <dgm:spPr/>
    </dgm:pt>
    <dgm:pt modelId="{BDB4ACC5-1B07-5244-AE5E-A9C93B88ADDD}" type="pres">
      <dgm:prSet presAssocID="{2BF2E48F-067B-E349-AD54-10DD4DCD61EE}" presName="parentLin" presStyleCnt="0"/>
      <dgm:spPr/>
    </dgm:pt>
    <dgm:pt modelId="{3C1F24E7-0B3D-524C-B9DB-EED92131C0FB}" type="pres">
      <dgm:prSet presAssocID="{2BF2E48F-067B-E349-AD54-10DD4DCD61EE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A8BF7B11-7303-3D4A-AEF6-88A88F8AC5A0}" type="pres">
      <dgm:prSet presAssocID="{2BF2E48F-067B-E349-AD54-10DD4DCD61E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2B2EB-EA84-3448-BBDD-7495AC3106AF}" type="pres">
      <dgm:prSet presAssocID="{2BF2E48F-067B-E349-AD54-10DD4DCD61EE}" presName="negativeSpace" presStyleCnt="0"/>
      <dgm:spPr/>
    </dgm:pt>
    <dgm:pt modelId="{37FE00BE-B79F-7243-A684-6C42BD6602D4}" type="pres">
      <dgm:prSet presAssocID="{2BF2E48F-067B-E349-AD54-10DD4DCD61EE}" presName="childText" presStyleLbl="conFgAcc1" presStyleIdx="1" presStyleCnt="7">
        <dgm:presLayoutVars>
          <dgm:bulletEnabled val="1"/>
        </dgm:presLayoutVars>
      </dgm:prSet>
      <dgm:spPr/>
    </dgm:pt>
    <dgm:pt modelId="{F069BD94-98A7-2447-9A7E-6C08B522EAD4}" type="pres">
      <dgm:prSet presAssocID="{2C7248A9-6BD1-8642-8930-FC3DD7EBDA01}" presName="spaceBetweenRectangles" presStyleCnt="0"/>
      <dgm:spPr/>
    </dgm:pt>
    <dgm:pt modelId="{5E086227-7736-B546-B8F1-FA954D8F1828}" type="pres">
      <dgm:prSet presAssocID="{D2047F7B-0437-452A-9101-A371C5B606B3}" presName="parentLin" presStyleCnt="0"/>
      <dgm:spPr/>
    </dgm:pt>
    <dgm:pt modelId="{42D38C93-994C-D449-A916-6C0DD88F329B}" type="pres">
      <dgm:prSet presAssocID="{D2047F7B-0437-452A-9101-A371C5B606B3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E21D38EE-306C-4148-A680-BFCEFD607C92}" type="pres">
      <dgm:prSet presAssocID="{D2047F7B-0437-452A-9101-A371C5B606B3}" presName="parentText" presStyleLbl="node1" presStyleIdx="2" presStyleCnt="7" custScaleX="1265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6CB25-9FE3-B541-AB37-0DF41214E425}" type="pres">
      <dgm:prSet presAssocID="{D2047F7B-0437-452A-9101-A371C5B606B3}" presName="negativeSpace" presStyleCnt="0"/>
      <dgm:spPr/>
    </dgm:pt>
    <dgm:pt modelId="{A459C505-1656-E74A-B400-686634604380}" type="pres">
      <dgm:prSet presAssocID="{D2047F7B-0437-452A-9101-A371C5B606B3}" presName="childText" presStyleLbl="conFgAcc1" presStyleIdx="2" presStyleCnt="7">
        <dgm:presLayoutVars>
          <dgm:bulletEnabled val="1"/>
        </dgm:presLayoutVars>
      </dgm:prSet>
      <dgm:spPr/>
    </dgm:pt>
    <dgm:pt modelId="{2AF90E6F-AC65-0848-B3F8-1C1997AD9729}" type="pres">
      <dgm:prSet presAssocID="{975FC535-49E8-4E74-9CAE-CB3ACFC12463}" presName="spaceBetweenRectangles" presStyleCnt="0"/>
      <dgm:spPr/>
    </dgm:pt>
    <dgm:pt modelId="{F0AEAD72-D415-3744-B4C0-F0A94F913A02}" type="pres">
      <dgm:prSet presAssocID="{9A2BF45C-5D6B-4EAD-B157-7327D9510E60}" presName="parentLin" presStyleCnt="0"/>
      <dgm:spPr/>
    </dgm:pt>
    <dgm:pt modelId="{FA710D3D-BFE7-8B45-88BC-78A7AEB038A9}" type="pres">
      <dgm:prSet presAssocID="{9A2BF45C-5D6B-4EAD-B157-7327D9510E60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11F924E5-DFAA-9542-95A6-FF90DD6FD993}" type="pres">
      <dgm:prSet presAssocID="{9A2BF45C-5D6B-4EAD-B157-7327D9510E60}" presName="parentText" presStyleLbl="node1" presStyleIdx="3" presStyleCnt="7" custScaleX="1267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23021-C15A-7640-9AAC-A370CC72316A}" type="pres">
      <dgm:prSet presAssocID="{9A2BF45C-5D6B-4EAD-B157-7327D9510E60}" presName="negativeSpace" presStyleCnt="0"/>
      <dgm:spPr/>
    </dgm:pt>
    <dgm:pt modelId="{5F4D07B2-7475-DF47-B2EC-7B8A7D89FD6A}" type="pres">
      <dgm:prSet presAssocID="{9A2BF45C-5D6B-4EAD-B157-7327D9510E60}" presName="childText" presStyleLbl="conFgAcc1" presStyleIdx="3" presStyleCnt="7">
        <dgm:presLayoutVars>
          <dgm:bulletEnabled val="1"/>
        </dgm:presLayoutVars>
      </dgm:prSet>
      <dgm:spPr/>
    </dgm:pt>
    <dgm:pt modelId="{34EB5394-3049-3E43-A672-430F28327777}" type="pres">
      <dgm:prSet presAssocID="{1D1D46A7-CD42-4008-BC70-F6BB8B1C1295}" presName="spaceBetweenRectangles" presStyleCnt="0"/>
      <dgm:spPr/>
    </dgm:pt>
    <dgm:pt modelId="{F5C4AA4D-71B7-F04A-8C0D-E04C18B7D4F9}" type="pres">
      <dgm:prSet presAssocID="{F8E51C76-1BA1-456A-8F03-9D3553DDDFA3}" presName="parentLin" presStyleCnt="0"/>
      <dgm:spPr/>
    </dgm:pt>
    <dgm:pt modelId="{FD9E176B-4DC8-534E-8A3A-0403A9168194}" type="pres">
      <dgm:prSet presAssocID="{F8E51C76-1BA1-456A-8F03-9D3553DDDFA3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9FC92752-7089-7C40-BD3F-B4C766F7DF6C}" type="pres">
      <dgm:prSet presAssocID="{F8E51C76-1BA1-456A-8F03-9D3553DDDFA3}" presName="parentText" presStyleLbl="node1" presStyleIdx="4" presStyleCnt="7" custScaleX="1269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88F7C-C1BD-0A4C-B201-4B09BC263886}" type="pres">
      <dgm:prSet presAssocID="{F8E51C76-1BA1-456A-8F03-9D3553DDDFA3}" presName="negativeSpace" presStyleCnt="0"/>
      <dgm:spPr/>
    </dgm:pt>
    <dgm:pt modelId="{13DD3AFE-EF61-214F-A815-121BF20AF7E0}" type="pres">
      <dgm:prSet presAssocID="{F8E51C76-1BA1-456A-8F03-9D3553DDDFA3}" presName="childText" presStyleLbl="conFgAcc1" presStyleIdx="4" presStyleCnt="7">
        <dgm:presLayoutVars>
          <dgm:bulletEnabled val="1"/>
        </dgm:presLayoutVars>
      </dgm:prSet>
      <dgm:spPr/>
    </dgm:pt>
    <dgm:pt modelId="{E0598C5C-5458-0042-B7C1-93AE8FA50E04}" type="pres">
      <dgm:prSet presAssocID="{C25D7E52-5B39-441D-A07B-576E970CD9EA}" presName="spaceBetweenRectangles" presStyleCnt="0"/>
      <dgm:spPr/>
    </dgm:pt>
    <dgm:pt modelId="{E47931C7-3A01-3947-8DAE-135ADB7471D5}" type="pres">
      <dgm:prSet presAssocID="{CCA169A2-B65A-4B33-AE06-4A24213C79F6}" presName="parentLin" presStyleCnt="0"/>
      <dgm:spPr/>
    </dgm:pt>
    <dgm:pt modelId="{DB4E0D37-3DE7-FD49-B1E2-3B499BFB8B5D}" type="pres">
      <dgm:prSet presAssocID="{CCA169A2-B65A-4B33-AE06-4A24213C79F6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96E0FC4A-FC09-B848-8BBB-E94D22EE92FE}" type="pres">
      <dgm:prSet presAssocID="{CCA169A2-B65A-4B33-AE06-4A24213C79F6}" presName="parentText" presStyleLbl="node1" presStyleIdx="5" presStyleCnt="7" custScaleX="1284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E8859-D11D-0B49-8B81-8494F8585C9C}" type="pres">
      <dgm:prSet presAssocID="{CCA169A2-B65A-4B33-AE06-4A24213C79F6}" presName="negativeSpace" presStyleCnt="0"/>
      <dgm:spPr/>
    </dgm:pt>
    <dgm:pt modelId="{F3665348-CD6F-7A40-A8E2-83D402BE9946}" type="pres">
      <dgm:prSet presAssocID="{CCA169A2-B65A-4B33-AE06-4A24213C79F6}" presName="childText" presStyleLbl="conFgAcc1" presStyleIdx="5" presStyleCnt="7">
        <dgm:presLayoutVars>
          <dgm:bulletEnabled val="1"/>
        </dgm:presLayoutVars>
      </dgm:prSet>
      <dgm:spPr/>
    </dgm:pt>
    <dgm:pt modelId="{9C843E45-0DC2-1B4E-99E6-2789EDFBB8B2}" type="pres">
      <dgm:prSet presAssocID="{AD196E45-D755-4FF3-A9F4-F5538739DE01}" presName="spaceBetweenRectangles" presStyleCnt="0"/>
      <dgm:spPr/>
    </dgm:pt>
    <dgm:pt modelId="{3E8A9338-76F4-8241-B628-F3CD07C702B7}" type="pres">
      <dgm:prSet presAssocID="{E9370391-E0B4-48A5-AD67-E530BA5597C1}" presName="parentLin" presStyleCnt="0"/>
      <dgm:spPr/>
    </dgm:pt>
    <dgm:pt modelId="{D7B6D3FD-B17B-8643-9F97-7E353A28E43A}" type="pres">
      <dgm:prSet presAssocID="{E9370391-E0B4-48A5-AD67-E530BA5597C1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1DE22DA1-9E2B-FB4C-B866-B95D7E854D04}" type="pres">
      <dgm:prSet presAssocID="{E9370391-E0B4-48A5-AD67-E530BA5597C1}" presName="parentText" presStyleLbl="node1" presStyleIdx="6" presStyleCnt="7" custScaleX="1298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D76CF-B3C1-DC41-9AFC-96CD889E9032}" type="pres">
      <dgm:prSet presAssocID="{E9370391-E0B4-48A5-AD67-E530BA5597C1}" presName="negativeSpace" presStyleCnt="0"/>
      <dgm:spPr/>
    </dgm:pt>
    <dgm:pt modelId="{2F4BC44D-DAAC-AB4C-AEB9-7FCAA7E5212F}" type="pres">
      <dgm:prSet presAssocID="{E9370391-E0B4-48A5-AD67-E530BA5597C1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87489E37-1284-CF41-B49E-16E7EA7BD62A}" type="presOf" srcId="{E9370391-E0B4-48A5-AD67-E530BA5597C1}" destId="{1DE22DA1-9E2B-FB4C-B866-B95D7E854D04}" srcOrd="1" destOrd="0" presId="urn:microsoft.com/office/officeart/2005/8/layout/list1"/>
    <dgm:cxn modelId="{9F50DBC6-A354-704D-8B99-925F50E2193C}" type="presOf" srcId="{2BF2E48F-067B-E349-AD54-10DD4DCD61EE}" destId="{3C1F24E7-0B3D-524C-B9DB-EED92131C0FB}" srcOrd="0" destOrd="0" presId="urn:microsoft.com/office/officeart/2005/8/layout/list1"/>
    <dgm:cxn modelId="{DC8037C7-29E7-F447-AD32-F194D3DAD686}" type="presOf" srcId="{D2047F7B-0437-452A-9101-A371C5B606B3}" destId="{E21D38EE-306C-4148-A680-BFCEFD607C92}" srcOrd="1" destOrd="0" presId="urn:microsoft.com/office/officeart/2005/8/layout/list1"/>
    <dgm:cxn modelId="{FD4FE847-4F3A-4442-8105-4D7BF8C81E55}" srcId="{0AD33DCB-C8A1-480A-8236-E864E5D48F1C}" destId="{2BF2E48F-067B-E349-AD54-10DD4DCD61EE}" srcOrd="1" destOrd="0" parTransId="{CB3BCA3E-BB8D-7440-9BAF-DD175A164324}" sibTransId="{2C7248A9-6BD1-8642-8930-FC3DD7EBDA01}"/>
    <dgm:cxn modelId="{2B80015E-BB8E-4229-B168-303B1D9137DF}" srcId="{0AD33DCB-C8A1-480A-8236-E864E5D48F1C}" destId="{24B61A19-E09C-4591-8AE6-B4CC21E43646}" srcOrd="0" destOrd="0" parTransId="{0CD34C22-5AB2-45A0-955E-C8603C733BDD}" sibTransId="{9D7C94F0-CC28-4A8C-877F-CD7D25A816C8}"/>
    <dgm:cxn modelId="{BF0E37F5-1DA0-9144-98D3-6424EB27F8A3}" type="presOf" srcId="{24B61A19-E09C-4591-8AE6-B4CC21E43646}" destId="{19DC6AB4-3779-7A4E-9D05-B739A084D48C}" srcOrd="1" destOrd="0" presId="urn:microsoft.com/office/officeart/2005/8/layout/list1"/>
    <dgm:cxn modelId="{5E9ABCDC-C0B2-CF43-A046-B6F0420E60FD}" type="presOf" srcId="{CCA169A2-B65A-4B33-AE06-4A24213C79F6}" destId="{96E0FC4A-FC09-B848-8BBB-E94D22EE92FE}" srcOrd="1" destOrd="0" presId="urn:microsoft.com/office/officeart/2005/8/layout/list1"/>
    <dgm:cxn modelId="{398D79CE-947A-4F4B-B78A-C848B3A77A59}" srcId="{0AD33DCB-C8A1-480A-8236-E864E5D48F1C}" destId="{F8E51C76-1BA1-456A-8F03-9D3553DDDFA3}" srcOrd="4" destOrd="0" parTransId="{939FBCD7-5842-49C7-8045-53936879BC31}" sibTransId="{C25D7E52-5B39-441D-A07B-576E970CD9EA}"/>
    <dgm:cxn modelId="{FF5F14A4-BAA1-2442-9646-E41238FE18AB}" type="presOf" srcId="{2BF2E48F-067B-E349-AD54-10DD4DCD61EE}" destId="{A8BF7B11-7303-3D4A-AEF6-88A88F8AC5A0}" srcOrd="1" destOrd="0" presId="urn:microsoft.com/office/officeart/2005/8/layout/list1"/>
    <dgm:cxn modelId="{B4FE0DC9-FF8D-D44A-9424-99EE6A4DF851}" type="presOf" srcId="{CCA169A2-B65A-4B33-AE06-4A24213C79F6}" destId="{DB4E0D37-3DE7-FD49-B1E2-3B499BFB8B5D}" srcOrd="0" destOrd="0" presId="urn:microsoft.com/office/officeart/2005/8/layout/list1"/>
    <dgm:cxn modelId="{114EB4D0-B04F-AF4E-8E4E-A5B2C4C181CA}" type="presOf" srcId="{D2047F7B-0437-452A-9101-A371C5B606B3}" destId="{42D38C93-994C-D449-A916-6C0DD88F329B}" srcOrd="0" destOrd="0" presId="urn:microsoft.com/office/officeart/2005/8/layout/list1"/>
    <dgm:cxn modelId="{1B948D79-88A8-45F6-B596-C0FCA7085D8D}" srcId="{0AD33DCB-C8A1-480A-8236-E864E5D48F1C}" destId="{CCA169A2-B65A-4B33-AE06-4A24213C79F6}" srcOrd="5" destOrd="0" parTransId="{E8349436-BB0F-4F6F-993A-A37A37EA973C}" sibTransId="{AD196E45-D755-4FF3-A9F4-F5538739DE01}"/>
    <dgm:cxn modelId="{9E98E988-F5F5-8E4B-BF4A-5991F816249B}" type="presOf" srcId="{F8E51C76-1BA1-456A-8F03-9D3553DDDFA3}" destId="{9FC92752-7089-7C40-BD3F-B4C766F7DF6C}" srcOrd="1" destOrd="0" presId="urn:microsoft.com/office/officeart/2005/8/layout/list1"/>
    <dgm:cxn modelId="{A72577ED-C933-3541-8FDA-36012016CF0F}" type="presOf" srcId="{0AD33DCB-C8A1-480A-8236-E864E5D48F1C}" destId="{7BEE4DD3-32E5-B547-B03A-E70CB62238D2}" srcOrd="0" destOrd="0" presId="urn:microsoft.com/office/officeart/2005/8/layout/list1"/>
    <dgm:cxn modelId="{E45B99A6-2222-5940-A53A-151B163C6E41}" type="presOf" srcId="{F8E51C76-1BA1-456A-8F03-9D3553DDDFA3}" destId="{FD9E176B-4DC8-534E-8A3A-0403A9168194}" srcOrd="0" destOrd="0" presId="urn:microsoft.com/office/officeart/2005/8/layout/list1"/>
    <dgm:cxn modelId="{107808A9-EAE3-9D46-A761-C16B6C84AA02}" type="presOf" srcId="{E9370391-E0B4-48A5-AD67-E530BA5597C1}" destId="{D7B6D3FD-B17B-8643-9F97-7E353A28E43A}" srcOrd="0" destOrd="0" presId="urn:microsoft.com/office/officeart/2005/8/layout/list1"/>
    <dgm:cxn modelId="{BE489C1E-5650-BD49-8F2D-35BFBBB71323}" type="presOf" srcId="{9A2BF45C-5D6B-4EAD-B157-7327D9510E60}" destId="{FA710D3D-BFE7-8B45-88BC-78A7AEB038A9}" srcOrd="0" destOrd="0" presId="urn:microsoft.com/office/officeart/2005/8/layout/list1"/>
    <dgm:cxn modelId="{959CB111-1770-AB42-B87C-0C3EE7CE331C}" type="presOf" srcId="{24B61A19-E09C-4591-8AE6-B4CC21E43646}" destId="{A5D344E5-83DA-734A-BC45-89A7CA0CE878}" srcOrd="0" destOrd="0" presId="urn:microsoft.com/office/officeart/2005/8/layout/list1"/>
    <dgm:cxn modelId="{CC79064D-F55D-4FF7-B97C-2241E27AEAA0}" srcId="{0AD33DCB-C8A1-480A-8236-E864E5D48F1C}" destId="{E9370391-E0B4-48A5-AD67-E530BA5597C1}" srcOrd="6" destOrd="0" parTransId="{4498CDE1-CB54-4315-B86C-FB02B76E0183}" sibTransId="{A088280E-5EDA-410D-BB56-B968FAA40DC2}"/>
    <dgm:cxn modelId="{0B91607A-7C73-4178-8190-9F45F94F92C6}" srcId="{0AD33DCB-C8A1-480A-8236-E864E5D48F1C}" destId="{9A2BF45C-5D6B-4EAD-B157-7327D9510E60}" srcOrd="3" destOrd="0" parTransId="{B174E638-A903-4700-9361-B66C22582EC3}" sibTransId="{1D1D46A7-CD42-4008-BC70-F6BB8B1C1295}"/>
    <dgm:cxn modelId="{969933CB-3E47-424D-B46C-76F7A2296F29}" srcId="{0AD33DCB-C8A1-480A-8236-E864E5D48F1C}" destId="{D2047F7B-0437-452A-9101-A371C5B606B3}" srcOrd="2" destOrd="0" parTransId="{57ABE91A-F653-415D-B376-DBE52B90B3AE}" sibTransId="{975FC535-49E8-4E74-9CAE-CB3ACFC12463}"/>
    <dgm:cxn modelId="{11E0499E-AD3E-1F42-96FD-9775A960F3D8}" type="presOf" srcId="{9A2BF45C-5D6B-4EAD-B157-7327D9510E60}" destId="{11F924E5-DFAA-9542-95A6-FF90DD6FD993}" srcOrd="1" destOrd="0" presId="urn:microsoft.com/office/officeart/2005/8/layout/list1"/>
    <dgm:cxn modelId="{090753F2-2715-7F41-8F7B-0B41E8B5D81F}" type="presParOf" srcId="{7BEE4DD3-32E5-B547-B03A-E70CB62238D2}" destId="{3951A07B-5744-1E49-A9BB-86C593F282D1}" srcOrd="0" destOrd="0" presId="urn:microsoft.com/office/officeart/2005/8/layout/list1"/>
    <dgm:cxn modelId="{8B37C9CA-C405-7646-AC8F-61984C1CB226}" type="presParOf" srcId="{3951A07B-5744-1E49-A9BB-86C593F282D1}" destId="{A5D344E5-83DA-734A-BC45-89A7CA0CE878}" srcOrd="0" destOrd="0" presId="urn:microsoft.com/office/officeart/2005/8/layout/list1"/>
    <dgm:cxn modelId="{338194C4-E625-5948-9BFE-AACDEE7420A5}" type="presParOf" srcId="{3951A07B-5744-1E49-A9BB-86C593F282D1}" destId="{19DC6AB4-3779-7A4E-9D05-B739A084D48C}" srcOrd="1" destOrd="0" presId="urn:microsoft.com/office/officeart/2005/8/layout/list1"/>
    <dgm:cxn modelId="{FEE2B6D5-3E02-924C-84C1-C6D1035C2382}" type="presParOf" srcId="{7BEE4DD3-32E5-B547-B03A-E70CB62238D2}" destId="{A2ACE39D-81EC-654C-A6C4-07757297E5E4}" srcOrd="1" destOrd="0" presId="urn:microsoft.com/office/officeart/2005/8/layout/list1"/>
    <dgm:cxn modelId="{434E28A0-3EE4-9C46-8C2A-2C7C2B60AB3C}" type="presParOf" srcId="{7BEE4DD3-32E5-B547-B03A-E70CB62238D2}" destId="{BA34FB45-EC0A-4041-B15B-1A2BAF4E5F24}" srcOrd="2" destOrd="0" presId="urn:microsoft.com/office/officeart/2005/8/layout/list1"/>
    <dgm:cxn modelId="{F6762DCE-01FE-B14C-9145-1D90606FD32E}" type="presParOf" srcId="{7BEE4DD3-32E5-B547-B03A-E70CB62238D2}" destId="{E03AC2C2-9272-7642-8765-E3AFB3E9B1D3}" srcOrd="3" destOrd="0" presId="urn:microsoft.com/office/officeart/2005/8/layout/list1"/>
    <dgm:cxn modelId="{7BD5C3B3-99D7-5D4D-9D48-307A61BED3B6}" type="presParOf" srcId="{7BEE4DD3-32E5-B547-B03A-E70CB62238D2}" destId="{BDB4ACC5-1B07-5244-AE5E-A9C93B88ADDD}" srcOrd="4" destOrd="0" presId="urn:microsoft.com/office/officeart/2005/8/layout/list1"/>
    <dgm:cxn modelId="{B222C6A4-2D2E-FE4A-8CA6-7B2DA18AC83B}" type="presParOf" srcId="{BDB4ACC5-1B07-5244-AE5E-A9C93B88ADDD}" destId="{3C1F24E7-0B3D-524C-B9DB-EED92131C0FB}" srcOrd="0" destOrd="0" presId="urn:microsoft.com/office/officeart/2005/8/layout/list1"/>
    <dgm:cxn modelId="{6A697C8D-C65C-D94A-B90A-5ACC313DFF15}" type="presParOf" srcId="{BDB4ACC5-1B07-5244-AE5E-A9C93B88ADDD}" destId="{A8BF7B11-7303-3D4A-AEF6-88A88F8AC5A0}" srcOrd="1" destOrd="0" presId="urn:microsoft.com/office/officeart/2005/8/layout/list1"/>
    <dgm:cxn modelId="{CE623048-B2D9-F349-A97A-DC91AFEE1EFE}" type="presParOf" srcId="{7BEE4DD3-32E5-B547-B03A-E70CB62238D2}" destId="{F342B2EB-EA84-3448-BBDD-7495AC3106AF}" srcOrd="5" destOrd="0" presId="urn:microsoft.com/office/officeart/2005/8/layout/list1"/>
    <dgm:cxn modelId="{CCF6AD12-686F-A843-B5EB-A932CC35A0B6}" type="presParOf" srcId="{7BEE4DD3-32E5-B547-B03A-E70CB62238D2}" destId="{37FE00BE-B79F-7243-A684-6C42BD6602D4}" srcOrd="6" destOrd="0" presId="urn:microsoft.com/office/officeart/2005/8/layout/list1"/>
    <dgm:cxn modelId="{062DBB38-D47E-7E48-9167-9FF3DEEAAC8E}" type="presParOf" srcId="{7BEE4DD3-32E5-B547-B03A-E70CB62238D2}" destId="{F069BD94-98A7-2447-9A7E-6C08B522EAD4}" srcOrd="7" destOrd="0" presId="urn:microsoft.com/office/officeart/2005/8/layout/list1"/>
    <dgm:cxn modelId="{ED55793D-29EC-E641-942F-5DAE018F4AD0}" type="presParOf" srcId="{7BEE4DD3-32E5-B547-B03A-E70CB62238D2}" destId="{5E086227-7736-B546-B8F1-FA954D8F1828}" srcOrd="8" destOrd="0" presId="urn:microsoft.com/office/officeart/2005/8/layout/list1"/>
    <dgm:cxn modelId="{F2ED6BF8-344A-0E4B-9435-A4FEEAF67EA0}" type="presParOf" srcId="{5E086227-7736-B546-B8F1-FA954D8F1828}" destId="{42D38C93-994C-D449-A916-6C0DD88F329B}" srcOrd="0" destOrd="0" presId="urn:microsoft.com/office/officeart/2005/8/layout/list1"/>
    <dgm:cxn modelId="{BD320759-9932-094B-B23D-B94784D7A8B2}" type="presParOf" srcId="{5E086227-7736-B546-B8F1-FA954D8F1828}" destId="{E21D38EE-306C-4148-A680-BFCEFD607C92}" srcOrd="1" destOrd="0" presId="urn:microsoft.com/office/officeart/2005/8/layout/list1"/>
    <dgm:cxn modelId="{8D8F3F79-F128-FE47-AFDB-16998440847B}" type="presParOf" srcId="{7BEE4DD3-32E5-B547-B03A-E70CB62238D2}" destId="{A7E6CB25-9FE3-B541-AB37-0DF41214E425}" srcOrd="9" destOrd="0" presId="urn:microsoft.com/office/officeart/2005/8/layout/list1"/>
    <dgm:cxn modelId="{B86140EE-52C2-CA4C-A0C8-976850F978AA}" type="presParOf" srcId="{7BEE4DD3-32E5-B547-B03A-E70CB62238D2}" destId="{A459C505-1656-E74A-B400-686634604380}" srcOrd="10" destOrd="0" presId="urn:microsoft.com/office/officeart/2005/8/layout/list1"/>
    <dgm:cxn modelId="{69CF8DB6-3D48-8649-BEBB-9E690E55A644}" type="presParOf" srcId="{7BEE4DD3-32E5-B547-B03A-E70CB62238D2}" destId="{2AF90E6F-AC65-0848-B3F8-1C1997AD9729}" srcOrd="11" destOrd="0" presId="urn:microsoft.com/office/officeart/2005/8/layout/list1"/>
    <dgm:cxn modelId="{40550BD1-229D-BD4A-A97B-1B62646A92AD}" type="presParOf" srcId="{7BEE4DD3-32E5-B547-B03A-E70CB62238D2}" destId="{F0AEAD72-D415-3744-B4C0-F0A94F913A02}" srcOrd="12" destOrd="0" presId="urn:microsoft.com/office/officeart/2005/8/layout/list1"/>
    <dgm:cxn modelId="{3B56454E-6D69-E241-9DDA-1ABD66AC778E}" type="presParOf" srcId="{F0AEAD72-D415-3744-B4C0-F0A94F913A02}" destId="{FA710D3D-BFE7-8B45-88BC-78A7AEB038A9}" srcOrd="0" destOrd="0" presId="urn:microsoft.com/office/officeart/2005/8/layout/list1"/>
    <dgm:cxn modelId="{61DA1760-EB3F-EB47-9229-D63BEE8C9C5E}" type="presParOf" srcId="{F0AEAD72-D415-3744-B4C0-F0A94F913A02}" destId="{11F924E5-DFAA-9542-95A6-FF90DD6FD993}" srcOrd="1" destOrd="0" presId="urn:microsoft.com/office/officeart/2005/8/layout/list1"/>
    <dgm:cxn modelId="{4FA28D74-DC9E-7042-9354-6A7458B35531}" type="presParOf" srcId="{7BEE4DD3-32E5-B547-B03A-E70CB62238D2}" destId="{41023021-C15A-7640-9AAC-A370CC72316A}" srcOrd="13" destOrd="0" presId="urn:microsoft.com/office/officeart/2005/8/layout/list1"/>
    <dgm:cxn modelId="{607A28B6-A693-024F-9AF0-37380D58D82A}" type="presParOf" srcId="{7BEE4DD3-32E5-B547-B03A-E70CB62238D2}" destId="{5F4D07B2-7475-DF47-B2EC-7B8A7D89FD6A}" srcOrd="14" destOrd="0" presId="urn:microsoft.com/office/officeart/2005/8/layout/list1"/>
    <dgm:cxn modelId="{605ED1FA-7EB4-4C46-87D4-43E913ACF1F9}" type="presParOf" srcId="{7BEE4DD3-32E5-B547-B03A-E70CB62238D2}" destId="{34EB5394-3049-3E43-A672-430F28327777}" srcOrd="15" destOrd="0" presId="urn:microsoft.com/office/officeart/2005/8/layout/list1"/>
    <dgm:cxn modelId="{08037F7A-526B-744A-A138-EA99F074371F}" type="presParOf" srcId="{7BEE4DD3-32E5-B547-B03A-E70CB62238D2}" destId="{F5C4AA4D-71B7-F04A-8C0D-E04C18B7D4F9}" srcOrd="16" destOrd="0" presId="urn:microsoft.com/office/officeart/2005/8/layout/list1"/>
    <dgm:cxn modelId="{E66C2A26-A615-634A-814C-7323BB075BAC}" type="presParOf" srcId="{F5C4AA4D-71B7-F04A-8C0D-E04C18B7D4F9}" destId="{FD9E176B-4DC8-534E-8A3A-0403A9168194}" srcOrd="0" destOrd="0" presId="urn:microsoft.com/office/officeart/2005/8/layout/list1"/>
    <dgm:cxn modelId="{7FAA83F8-309D-6D47-8C6E-6D8D5A95FC6B}" type="presParOf" srcId="{F5C4AA4D-71B7-F04A-8C0D-E04C18B7D4F9}" destId="{9FC92752-7089-7C40-BD3F-B4C766F7DF6C}" srcOrd="1" destOrd="0" presId="urn:microsoft.com/office/officeart/2005/8/layout/list1"/>
    <dgm:cxn modelId="{FBB132B4-B4B4-C945-8B22-E2C1D3A5CDDC}" type="presParOf" srcId="{7BEE4DD3-32E5-B547-B03A-E70CB62238D2}" destId="{C0D88F7C-C1BD-0A4C-B201-4B09BC263886}" srcOrd="17" destOrd="0" presId="urn:microsoft.com/office/officeart/2005/8/layout/list1"/>
    <dgm:cxn modelId="{359FA4FE-99A6-C142-BDDF-92F3216B2080}" type="presParOf" srcId="{7BEE4DD3-32E5-B547-B03A-E70CB62238D2}" destId="{13DD3AFE-EF61-214F-A815-121BF20AF7E0}" srcOrd="18" destOrd="0" presId="urn:microsoft.com/office/officeart/2005/8/layout/list1"/>
    <dgm:cxn modelId="{43F2E923-399B-EA42-BAC4-F09E2CBF7569}" type="presParOf" srcId="{7BEE4DD3-32E5-B547-B03A-E70CB62238D2}" destId="{E0598C5C-5458-0042-B7C1-93AE8FA50E04}" srcOrd="19" destOrd="0" presId="urn:microsoft.com/office/officeart/2005/8/layout/list1"/>
    <dgm:cxn modelId="{2A79B5A5-6D6A-F74E-AF39-4DB736542421}" type="presParOf" srcId="{7BEE4DD3-32E5-B547-B03A-E70CB62238D2}" destId="{E47931C7-3A01-3947-8DAE-135ADB7471D5}" srcOrd="20" destOrd="0" presId="urn:microsoft.com/office/officeart/2005/8/layout/list1"/>
    <dgm:cxn modelId="{4BD97F0B-85AF-5D45-BD63-CDC4F8D31356}" type="presParOf" srcId="{E47931C7-3A01-3947-8DAE-135ADB7471D5}" destId="{DB4E0D37-3DE7-FD49-B1E2-3B499BFB8B5D}" srcOrd="0" destOrd="0" presId="urn:microsoft.com/office/officeart/2005/8/layout/list1"/>
    <dgm:cxn modelId="{8C30DBFD-B9D0-3A4A-BB01-6F2DF6E7EDB1}" type="presParOf" srcId="{E47931C7-3A01-3947-8DAE-135ADB7471D5}" destId="{96E0FC4A-FC09-B848-8BBB-E94D22EE92FE}" srcOrd="1" destOrd="0" presId="urn:microsoft.com/office/officeart/2005/8/layout/list1"/>
    <dgm:cxn modelId="{23CAA055-CD00-AC4F-B6B3-60E478106A04}" type="presParOf" srcId="{7BEE4DD3-32E5-B547-B03A-E70CB62238D2}" destId="{B0FE8859-D11D-0B49-8B81-8494F8585C9C}" srcOrd="21" destOrd="0" presId="urn:microsoft.com/office/officeart/2005/8/layout/list1"/>
    <dgm:cxn modelId="{08E1ADD8-02B1-3E4E-8B40-4F6CF42205D6}" type="presParOf" srcId="{7BEE4DD3-32E5-B547-B03A-E70CB62238D2}" destId="{F3665348-CD6F-7A40-A8E2-83D402BE9946}" srcOrd="22" destOrd="0" presId="urn:microsoft.com/office/officeart/2005/8/layout/list1"/>
    <dgm:cxn modelId="{84CC2012-FED3-424F-BD5F-C4B36AC83442}" type="presParOf" srcId="{7BEE4DD3-32E5-B547-B03A-E70CB62238D2}" destId="{9C843E45-0DC2-1B4E-99E6-2789EDFBB8B2}" srcOrd="23" destOrd="0" presId="urn:microsoft.com/office/officeart/2005/8/layout/list1"/>
    <dgm:cxn modelId="{EC0D4E5F-65FD-9945-8375-4C77B74928C9}" type="presParOf" srcId="{7BEE4DD3-32E5-B547-B03A-E70CB62238D2}" destId="{3E8A9338-76F4-8241-B628-F3CD07C702B7}" srcOrd="24" destOrd="0" presId="urn:microsoft.com/office/officeart/2005/8/layout/list1"/>
    <dgm:cxn modelId="{48014694-CBA1-6442-A783-E89BA12EA90D}" type="presParOf" srcId="{3E8A9338-76F4-8241-B628-F3CD07C702B7}" destId="{D7B6D3FD-B17B-8643-9F97-7E353A28E43A}" srcOrd="0" destOrd="0" presId="urn:microsoft.com/office/officeart/2005/8/layout/list1"/>
    <dgm:cxn modelId="{8960D025-6E04-9946-AD52-9B314B49B7BC}" type="presParOf" srcId="{3E8A9338-76F4-8241-B628-F3CD07C702B7}" destId="{1DE22DA1-9E2B-FB4C-B866-B95D7E854D04}" srcOrd="1" destOrd="0" presId="urn:microsoft.com/office/officeart/2005/8/layout/list1"/>
    <dgm:cxn modelId="{75FECF94-5D5B-6848-9525-F44D29606C62}" type="presParOf" srcId="{7BEE4DD3-32E5-B547-B03A-E70CB62238D2}" destId="{40CD76CF-B3C1-DC41-9AFC-96CD889E9032}" srcOrd="25" destOrd="0" presId="urn:microsoft.com/office/officeart/2005/8/layout/list1"/>
    <dgm:cxn modelId="{BE4E50AB-2DDB-624E-9F0E-7AFE08433016}" type="presParOf" srcId="{7BEE4DD3-32E5-B547-B03A-E70CB62238D2}" destId="{2F4BC44D-DAAC-AB4C-AEB9-7FCAA7E5212F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EE1BE-4E07-8746-89BA-63476C57497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5B5E168-28E1-BE48-B8F2-CA9972D86FF0}">
      <dgm:prSet/>
      <dgm:spPr/>
      <dgm:t>
        <a:bodyPr/>
        <a:lstStyle/>
        <a:p>
          <a:r>
            <a:rPr lang="en-US"/>
            <a:t>Improves your mood &amp; attitude</a:t>
          </a:r>
        </a:p>
      </dgm:t>
    </dgm:pt>
    <dgm:pt modelId="{A28E85B1-0FE9-2045-A053-A5DF276CDA82}" type="parTrans" cxnId="{21F6FEEB-0186-1849-A515-02B5E16B353C}">
      <dgm:prSet/>
      <dgm:spPr/>
      <dgm:t>
        <a:bodyPr/>
        <a:lstStyle/>
        <a:p>
          <a:endParaRPr lang="en-US"/>
        </a:p>
      </dgm:t>
    </dgm:pt>
    <dgm:pt modelId="{2A6FC0A6-D404-314E-9396-16B0877B7665}" type="sibTrans" cxnId="{21F6FEEB-0186-1849-A515-02B5E16B353C}">
      <dgm:prSet/>
      <dgm:spPr/>
      <dgm:t>
        <a:bodyPr/>
        <a:lstStyle/>
        <a:p>
          <a:endParaRPr lang="en-US"/>
        </a:p>
      </dgm:t>
    </dgm:pt>
    <dgm:pt modelId="{B96AF0E0-3B6E-8D43-AA22-F24F455D8681}">
      <dgm:prSet/>
      <dgm:spPr/>
      <dgm:t>
        <a:bodyPr/>
        <a:lstStyle/>
        <a:p>
          <a:r>
            <a:rPr lang="en-US"/>
            <a:t>Decreases depression</a:t>
          </a:r>
        </a:p>
      </dgm:t>
    </dgm:pt>
    <dgm:pt modelId="{24BEE70A-89D4-A849-B00E-4E7A63E6E156}" type="parTrans" cxnId="{5F1E7F7C-6835-BA41-8AD6-F3F70D20ADB5}">
      <dgm:prSet/>
      <dgm:spPr/>
      <dgm:t>
        <a:bodyPr/>
        <a:lstStyle/>
        <a:p>
          <a:endParaRPr lang="en-US"/>
        </a:p>
      </dgm:t>
    </dgm:pt>
    <dgm:pt modelId="{4E35FB2E-1548-6B41-842B-9A8259922A4B}" type="sibTrans" cxnId="{5F1E7F7C-6835-BA41-8AD6-F3F70D20ADB5}">
      <dgm:prSet/>
      <dgm:spPr/>
      <dgm:t>
        <a:bodyPr/>
        <a:lstStyle/>
        <a:p>
          <a:endParaRPr lang="en-US"/>
        </a:p>
      </dgm:t>
    </dgm:pt>
    <dgm:pt modelId="{DA4D497C-23D8-4747-8CE1-E721E12BBEBA}">
      <dgm:prSet/>
      <dgm:spPr/>
      <dgm:t>
        <a:bodyPr/>
        <a:lstStyle/>
        <a:p>
          <a:r>
            <a:rPr lang="en-US"/>
            <a:t>Allows you to sleep more soundly</a:t>
          </a:r>
        </a:p>
      </dgm:t>
    </dgm:pt>
    <dgm:pt modelId="{7F7230FB-1FCB-1C4F-9877-9DB658C5828B}" type="parTrans" cxnId="{C723391B-F8B7-BA43-B544-0B36E19E94E0}">
      <dgm:prSet/>
      <dgm:spPr/>
      <dgm:t>
        <a:bodyPr/>
        <a:lstStyle/>
        <a:p>
          <a:endParaRPr lang="en-US"/>
        </a:p>
      </dgm:t>
    </dgm:pt>
    <dgm:pt modelId="{0CFA70F7-EAB0-B54C-9ADB-FB9908E8C41E}" type="sibTrans" cxnId="{C723391B-F8B7-BA43-B544-0B36E19E94E0}">
      <dgm:prSet/>
      <dgm:spPr/>
      <dgm:t>
        <a:bodyPr/>
        <a:lstStyle/>
        <a:p>
          <a:endParaRPr lang="en-US"/>
        </a:p>
      </dgm:t>
    </dgm:pt>
    <dgm:pt modelId="{C89589D2-49D9-244A-8DCD-0EF9377E98BC}">
      <dgm:prSet/>
      <dgm:spPr/>
      <dgm:t>
        <a:bodyPr/>
        <a:lstStyle/>
        <a:p>
          <a:r>
            <a:rPr lang="en-US"/>
            <a:t>Provides an opportunity for you to socialize</a:t>
          </a:r>
        </a:p>
      </dgm:t>
    </dgm:pt>
    <dgm:pt modelId="{47C4EC00-BA3B-554C-91B4-48429F50527A}" type="parTrans" cxnId="{9EBB782D-5E5B-A242-B9CE-BEBF85A7A783}">
      <dgm:prSet/>
      <dgm:spPr/>
      <dgm:t>
        <a:bodyPr/>
        <a:lstStyle/>
        <a:p>
          <a:endParaRPr lang="en-US"/>
        </a:p>
      </dgm:t>
    </dgm:pt>
    <dgm:pt modelId="{39987CD3-A52A-FB4F-B11E-CE95E022754E}" type="sibTrans" cxnId="{9EBB782D-5E5B-A242-B9CE-BEBF85A7A783}">
      <dgm:prSet/>
      <dgm:spPr/>
      <dgm:t>
        <a:bodyPr/>
        <a:lstStyle/>
        <a:p>
          <a:endParaRPr lang="en-US"/>
        </a:p>
      </dgm:t>
    </dgm:pt>
    <dgm:pt modelId="{3415F000-25D1-F74D-A567-8CA66E3749BE}">
      <dgm:prSet/>
      <dgm:spPr/>
      <dgm:t>
        <a:bodyPr/>
        <a:lstStyle/>
        <a:p>
          <a:r>
            <a:rPr lang="en-US"/>
            <a:t>Increases your energy levels</a:t>
          </a:r>
        </a:p>
      </dgm:t>
    </dgm:pt>
    <dgm:pt modelId="{9A317E5B-D139-924E-9142-A5A3CF8B947E}" type="parTrans" cxnId="{431844F4-C64E-C943-906D-C48D058D65AC}">
      <dgm:prSet/>
      <dgm:spPr/>
      <dgm:t>
        <a:bodyPr/>
        <a:lstStyle/>
        <a:p>
          <a:endParaRPr lang="en-US"/>
        </a:p>
      </dgm:t>
    </dgm:pt>
    <dgm:pt modelId="{50B399AE-52BD-9B43-934F-5B5E9EE66857}" type="sibTrans" cxnId="{431844F4-C64E-C943-906D-C48D058D65AC}">
      <dgm:prSet/>
      <dgm:spPr/>
      <dgm:t>
        <a:bodyPr/>
        <a:lstStyle/>
        <a:p>
          <a:endParaRPr lang="en-US"/>
        </a:p>
      </dgm:t>
    </dgm:pt>
    <dgm:pt modelId="{7E77DC54-C80B-204C-9EE8-DC66A239C1B9}" type="pres">
      <dgm:prSet presAssocID="{FF1EE1BE-4E07-8746-89BA-63476C5749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51BADA-8E57-B64D-AE9D-065A99E8C778}" type="pres">
      <dgm:prSet presAssocID="{C5B5E168-28E1-BE48-B8F2-CA9972D86FF0}" presName="parentLin" presStyleCnt="0"/>
      <dgm:spPr/>
    </dgm:pt>
    <dgm:pt modelId="{B4BE85DD-3C48-024E-A779-4DE9FBCAA23E}" type="pres">
      <dgm:prSet presAssocID="{C5B5E168-28E1-BE48-B8F2-CA9972D86FF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1D1E298-7D56-C14C-8FDE-DDB82D59694F}" type="pres">
      <dgm:prSet presAssocID="{C5B5E168-28E1-BE48-B8F2-CA9972D86FF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65005-E86A-DD47-B294-93AC5D131A73}" type="pres">
      <dgm:prSet presAssocID="{C5B5E168-28E1-BE48-B8F2-CA9972D86FF0}" presName="negativeSpace" presStyleCnt="0"/>
      <dgm:spPr/>
    </dgm:pt>
    <dgm:pt modelId="{C1C5EED5-17C2-9C45-BC40-41045F65FAFB}" type="pres">
      <dgm:prSet presAssocID="{C5B5E168-28E1-BE48-B8F2-CA9972D86FF0}" presName="childText" presStyleLbl="conFgAcc1" presStyleIdx="0" presStyleCnt="5">
        <dgm:presLayoutVars>
          <dgm:bulletEnabled val="1"/>
        </dgm:presLayoutVars>
      </dgm:prSet>
      <dgm:spPr/>
    </dgm:pt>
    <dgm:pt modelId="{F712FD9C-6D41-EB4B-8941-D4300166D38B}" type="pres">
      <dgm:prSet presAssocID="{2A6FC0A6-D404-314E-9396-16B0877B7665}" presName="spaceBetweenRectangles" presStyleCnt="0"/>
      <dgm:spPr/>
    </dgm:pt>
    <dgm:pt modelId="{896A069E-6048-2E4A-BD31-6AC959D3F2A0}" type="pres">
      <dgm:prSet presAssocID="{B96AF0E0-3B6E-8D43-AA22-F24F455D8681}" presName="parentLin" presStyleCnt="0"/>
      <dgm:spPr/>
    </dgm:pt>
    <dgm:pt modelId="{02BBA5A5-445D-6E4E-B35D-C7CBBEA1B218}" type="pres">
      <dgm:prSet presAssocID="{B96AF0E0-3B6E-8D43-AA22-F24F455D8681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EDB09ECD-302D-7E47-AA98-431A3E9A2F17}" type="pres">
      <dgm:prSet presAssocID="{B96AF0E0-3B6E-8D43-AA22-F24F455D868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E5EA7-9272-F943-BF25-D06AE6454BA9}" type="pres">
      <dgm:prSet presAssocID="{B96AF0E0-3B6E-8D43-AA22-F24F455D8681}" presName="negativeSpace" presStyleCnt="0"/>
      <dgm:spPr/>
    </dgm:pt>
    <dgm:pt modelId="{99B4826A-44EA-5140-B404-08AA6BD5432C}" type="pres">
      <dgm:prSet presAssocID="{B96AF0E0-3B6E-8D43-AA22-F24F455D8681}" presName="childText" presStyleLbl="conFgAcc1" presStyleIdx="1" presStyleCnt="5">
        <dgm:presLayoutVars>
          <dgm:bulletEnabled val="1"/>
        </dgm:presLayoutVars>
      </dgm:prSet>
      <dgm:spPr/>
    </dgm:pt>
    <dgm:pt modelId="{6A0E3B61-5055-A04B-9CC9-A0806A459FC2}" type="pres">
      <dgm:prSet presAssocID="{4E35FB2E-1548-6B41-842B-9A8259922A4B}" presName="spaceBetweenRectangles" presStyleCnt="0"/>
      <dgm:spPr/>
    </dgm:pt>
    <dgm:pt modelId="{B8F3D185-5EA5-F445-B008-4BE983C1B446}" type="pres">
      <dgm:prSet presAssocID="{DA4D497C-23D8-4747-8CE1-E721E12BBEBA}" presName="parentLin" presStyleCnt="0"/>
      <dgm:spPr/>
    </dgm:pt>
    <dgm:pt modelId="{A4BDA33F-343D-7741-8BB2-B62FB77F76E7}" type="pres">
      <dgm:prSet presAssocID="{DA4D497C-23D8-4747-8CE1-E721E12BBEBA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EAF2052D-D96E-5741-875A-F639F0C66C60}" type="pres">
      <dgm:prSet presAssocID="{DA4D497C-23D8-4747-8CE1-E721E12BBEB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365C8-BEFA-D64A-9E9C-A7FC839C72EC}" type="pres">
      <dgm:prSet presAssocID="{DA4D497C-23D8-4747-8CE1-E721E12BBEBA}" presName="negativeSpace" presStyleCnt="0"/>
      <dgm:spPr/>
    </dgm:pt>
    <dgm:pt modelId="{6A0D1949-39E8-5C42-9F0E-FFE9A0716F50}" type="pres">
      <dgm:prSet presAssocID="{DA4D497C-23D8-4747-8CE1-E721E12BBEBA}" presName="childText" presStyleLbl="conFgAcc1" presStyleIdx="2" presStyleCnt="5">
        <dgm:presLayoutVars>
          <dgm:bulletEnabled val="1"/>
        </dgm:presLayoutVars>
      </dgm:prSet>
      <dgm:spPr/>
    </dgm:pt>
    <dgm:pt modelId="{56B64122-24D4-6149-BCC6-5A234AA9076C}" type="pres">
      <dgm:prSet presAssocID="{0CFA70F7-EAB0-B54C-9ADB-FB9908E8C41E}" presName="spaceBetweenRectangles" presStyleCnt="0"/>
      <dgm:spPr/>
    </dgm:pt>
    <dgm:pt modelId="{4285C5B1-1C4C-5C46-9411-1FFBB7F53F6F}" type="pres">
      <dgm:prSet presAssocID="{C89589D2-49D9-244A-8DCD-0EF9377E98BC}" presName="parentLin" presStyleCnt="0"/>
      <dgm:spPr/>
    </dgm:pt>
    <dgm:pt modelId="{1A615A27-7FF5-5143-90FE-DDA6139E537F}" type="pres">
      <dgm:prSet presAssocID="{C89589D2-49D9-244A-8DCD-0EF9377E98BC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376B12E5-0C2D-6A4A-826E-2E5F42F5DC53}" type="pres">
      <dgm:prSet presAssocID="{C89589D2-49D9-244A-8DCD-0EF9377E98B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B81D6-0815-344E-8C32-D7245B3430DA}" type="pres">
      <dgm:prSet presAssocID="{C89589D2-49D9-244A-8DCD-0EF9377E98BC}" presName="negativeSpace" presStyleCnt="0"/>
      <dgm:spPr/>
    </dgm:pt>
    <dgm:pt modelId="{9BFE56B8-6D08-8649-88C4-8677D60BDE0D}" type="pres">
      <dgm:prSet presAssocID="{C89589D2-49D9-244A-8DCD-0EF9377E98BC}" presName="childText" presStyleLbl="conFgAcc1" presStyleIdx="3" presStyleCnt="5">
        <dgm:presLayoutVars>
          <dgm:bulletEnabled val="1"/>
        </dgm:presLayoutVars>
      </dgm:prSet>
      <dgm:spPr/>
    </dgm:pt>
    <dgm:pt modelId="{BEFE6D2E-89B2-0D4E-B109-837E49D18B87}" type="pres">
      <dgm:prSet presAssocID="{39987CD3-A52A-FB4F-B11E-CE95E022754E}" presName="spaceBetweenRectangles" presStyleCnt="0"/>
      <dgm:spPr/>
    </dgm:pt>
    <dgm:pt modelId="{DD3C07E3-1732-A347-BAD2-C68F4C51AC62}" type="pres">
      <dgm:prSet presAssocID="{3415F000-25D1-F74D-A567-8CA66E3749BE}" presName="parentLin" presStyleCnt="0"/>
      <dgm:spPr/>
    </dgm:pt>
    <dgm:pt modelId="{DB197147-FA05-A44A-B8C9-510A4AE06B8D}" type="pres">
      <dgm:prSet presAssocID="{3415F000-25D1-F74D-A567-8CA66E3749BE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672595D8-B3EA-2946-B4D0-39DE080BD94E}" type="pres">
      <dgm:prSet presAssocID="{3415F000-25D1-F74D-A567-8CA66E3749B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5A5DB-AE45-0C4A-B9AF-10BE49447238}" type="pres">
      <dgm:prSet presAssocID="{3415F000-25D1-F74D-A567-8CA66E3749BE}" presName="negativeSpace" presStyleCnt="0"/>
      <dgm:spPr/>
    </dgm:pt>
    <dgm:pt modelId="{AC570D91-DE99-1843-80BE-9944C75797A2}" type="pres">
      <dgm:prSet presAssocID="{3415F000-25D1-F74D-A567-8CA66E3749B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633831F-6D6E-FE4B-8635-E80A74E70CE5}" type="presOf" srcId="{FF1EE1BE-4E07-8746-89BA-63476C574974}" destId="{7E77DC54-C80B-204C-9EE8-DC66A239C1B9}" srcOrd="0" destOrd="0" presId="urn:microsoft.com/office/officeart/2005/8/layout/list1"/>
    <dgm:cxn modelId="{5593AC1C-E50F-5C41-9CBF-08C973EC02DE}" type="presOf" srcId="{C5B5E168-28E1-BE48-B8F2-CA9972D86FF0}" destId="{B4BE85DD-3C48-024E-A779-4DE9FBCAA23E}" srcOrd="0" destOrd="0" presId="urn:microsoft.com/office/officeart/2005/8/layout/list1"/>
    <dgm:cxn modelId="{71FE5DCD-F301-874A-BFE3-440C301CF3F3}" type="presOf" srcId="{B96AF0E0-3B6E-8D43-AA22-F24F455D8681}" destId="{02BBA5A5-445D-6E4E-B35D-C7CBBEA1B218}" srcOrd="0" destOrd="0" presId="urn:microsoft.com/office/officeart/2005/8/layout/list1"/>
    <dgm:cxn modelId="{9EBB782D-5E5B-A242-B9CE-BEBF85A7A783}" srcId="{FF1EE1BE-4E07-8746-89BA-63476C574974}" destId="{C89589D2-49D9-244A-8DCD-0EF9377E98BC}" srcOrd="3" destOrd="0" parTransId="{47C4EC00-BA3B-554C-91B4-48429F50527A}" sibTransId="{39987CD3-A52A-FB4F-B11E-CE95E022754E}"/>
    <dgm:cxn modelId="{26A78BDA-1D16-8B4C-8868-BF518133DEB9}" type="presOf" srcId="{3415F000-25D1-F74D-A567-8CA66E3749BE}" destId="{672595D8-B3EA-2946-B4D0-39DE080BD94E}" srcOrd="1" destOrd="0" presId="urn:microsoft.com/office/officeart/2005/8/layout/list1"/>
    <dgm:cxn modelId="{431844F4-C64E-C943-906D-C48D058D65AC}" srcId="{FF1EE1BE-4E07-8746-89BA-63476C574974}" destId="{3415F000-25D1-F74D-A567-8CA66E3749BE}" srcOrd="4" destOrd="0" parTransId="{9A317E5B-D139-924E-9142-A5A3CF8B947E}" sibTransId="{50B399AE-52BD-9B43-934F-5B5E9EE66857}"/>
    <dgm:cxn modelId="{21F6FEEB-0186-1849-A515-02B5E16B353C}" srcId="{FF1EE1BE-4E07-8746-89BA-63476C574974}" destId="{C5B5E168-28E1-BE48-B8F2-CA9972D86FF0}" srcOrd="0" destOrd="0" parTransId="{A28E85B1-0FE9-2045-A053-A5DF276CDA82}" sibTransId="{2A6FC0A6-D404-314E-9396-16B0877B7665}"/>
    <dgm:cxn modelId="{5F1E7F7C-6835-BA41-8AD6-F3F70D20ADB5}" srcId="{FF1EE1BE-4E07-8746-89BA-63476C574974}" destId="{B96AF0E0-3B6E-8D43-AA22-F24F455D8681}" srcOrd="1" destOrd="0" parTransId="{24BEE70A-89D4-A849-B00E-4E7A63E6E156}" sibTransId="{4E35FB2E-1548-6B41-842B-9A8259922A4B}"/>
    <dgm:cxn modelId="{4D110308-94FE-D74C-A6EF-1459A0D92E70}" type="presOf" srcId="{C89589D2-49D9-244A-8DCD-0EF9377E98BC}" destId="{376B12E5-0C2D-6A4A-826E-2E5F42F5DC53}" srcOrd="1" destOrd="0" presId="urn:microsoft.com/office/officeart/2005/8/layout/list1"/>
    <dgm:cxn modelId="{24BA239F-4FB6-3142-979E-398168946187}" type="presOf" srcId="{C89589D2-49D9-244A-8DCD-0EF9377E98BC}" destId="{1A615A27-7FF5-5143-90FE-DDA6139E537F}" srcOrd="0" destOrd="0" presId="urn:microsoft.com/office/officeart/2005/8/layout/list1"/>
    <dgm:cxn modelId="{7E8F4EB8-0EDC-F348-A923-C1B7E6AA8549}" type="presOf" srcId="{DA4D497C-23D8-4747-8CE1-E721E12BBEBA}" destId="{A4BDA33F-343D-7741-8BB2-B62FB77F76E7}" srcOrd="0" destOrd="0" presId="urn:microsoft.com/office/officeart/2005/8/layout/list1"/>
    <dgm:cxn modelId="{8C3A879F-C996-9048-8F47-FBBE37D34992}" type="presOf" srcId="{3415F000-25D1-F74D-A567-8CA66E3749BE}" destId="{DB197147-FA05-A44A-B8C9-510A4AE06B8D}" srcOrd="0" destOrd="0" presId="urn:microsoft.com/office/officeart/2005/8/layout/list1"/>
    <dgm:cxn modelId="{CD9D1093-8329-314D-ABA7-FD4BDBEE48D1}" type="presOf" srcId="{B96AF0E0-3B6E-8D43-AA22-F24F455D8681}" destId="{EDB09ECD-302D-7E47-AA98-431A3E9A2F17}" srcOrd="1" destOrd="0" presId="urn:microsoft.com/office/officeart/2005/8/layout/list1"/>
    <dgm:cxn modelId="{017F6E92-24BA-914B-8FDA-17D1E949AA0D}" type="presOf" srcId="{C5B5E168-28E1-BE48-B8F2-CA9972D86FF0}" destId="{C1D1E298-7D56-C14C-8FDE-DDB82D59694F}" srcOrd="1" destOrd="0" presId="urn:microsoft.com/office/officeart/2005/8/layout/list1"/>
    <dgm:cxn modelId="{EC5D595C-832A-0B4D-9DBB-1C4C0E456E1F}" type="presOf" srcId="{DA4D497C-23D8-4747-8CE1-E721E12BBEBA}" destId="{EAF2052D-D96E-5741-875A-F639F0C66C60}" srcOrd="1" destOrd="0" presId="urn:microsoft.com/office/officeart/2005/8/layout/list1"/>
    <dgm:cxn modelId="{C723391B-F8B7-BA43-B544-0B36E19E94E0}" srcId="{FF1EE1BE-4E07-8746-89BA-63476C574974}" destId="{DA4D497C-23D8-4747-8CE1-E721E12BBEBA}" srcOrd="2" destOrd="0" parTransId="{7F7230FB-1FCB-1C4F-9877-9DB658C5828B}" sibTransId="{0CFA70F7-EAB0-B54C-9ADB-FB9908E8C41E}"/>
    <dgm:cxn modelId="{53B97435-70E2-7141-A03A-7EC90DE6DB56}" type="presParOf" srcId="{7E77DC54-C80B-204C-9EE8-DC66A239C1B9}" destId="{0651BADA-8E57-B64D-AE9D-065A99E8C778}" srcOrd="0" destOrd="0" presId="urn:microsoft.com/office/officeart/2005/8/layout/list1"/>
    <dgm:cxn modelId="{6BAE0A67-F1AF-4D40-BA4E-C1DBC8477505}" type="presParOf" srcId="{0651BADA-8E57-B64D-AE9D-065A99E8C778}" destId="{B4BE85DD-3C48-024E-A779-4DE9FBCAA23E}" srcOrd="0" destOrd="0" presId="urn:microsoft.com/office/officeart/2005/8/layout/list1"/>
    <dgm:cxn modelId="{BDBE4D11-0B95-044C-B446-979151CB855C}" type="presParOf" srcId="{0651BADA-8E57-B64D-AE9D-065A99E8C778}" destId="{C1D1E298-7D56-C14C-8FDE-DDB82D59694F}" srcOrd="1" destOrd="0" presId="urn:microsoft.com/office/officeart/2005/8/layout/list1"/>
    <dgm:cxn modelId="{B39CC124-6106-094D-AEB7-6266D7CCC0DD}" type="presParOf" srcId="{7E77DC54-C80B-204C-9EE8-DC66A239C1B9}" destId="{6FA65005-E86A-DD47-B294-93AC5D131A73}" srcOrd="1" destOrd="0" presId="urn:microsoft.com/office/officeart/2005/8/layout/list1"/>
    <dgm:cxn modelId="{B8D1968C-1C19-654A-9BE3-601FF587A5DA}" type="presParOf" srcId="{7E77DC54-C80B-204C-9EE8-DC66A239C1B9}" destId="{C1C5EED5-17C2-9C45-BC40-41045F65FAFB}" srcOrd="2" destOrd="0" presId="urn:microsoft.com/office/officeart/2005/8/layout/list1"/>
    <dgm:cxn modelId="{061AA0B3-E55F-D140-8D64-D37F50F40691}" type="presParOf" srcId="{7E77DC54-C80B-204C-9EE8-DC66A239C1B9}" destId="{F712FD9C-6D41-EB4B-8941-D4300166D38B}" srcOrd="3" destOrd="0" presId="urn:microsoft.com/office/officeart/2005/8/layout/list1"/>
    <dgm:cxn modelId="{2F25F8AE-2667-C641-AB71-99F2D098A05F}" type="presParOf" srcId="{7E77DC54-C80B-204C-9EE8-DC66A239C1B9}" destId="{896A069E-6048-2E4A-BD31-6AC959D3F2A0}" srcOrd="4" destOrd="0" presId="urn:microsoft.com/office/officeart/2005/8/layout/list1"/>
    <dgm:cxn modelId="{4CECE525-6FF5-DE48-A00E-CB4AA3A76C1E}" type="presParOf" srcId="{896A069E-6048-2E4A-BD31-6AC959D3F2A0}" destId="{02BBA5A5-445D-6E4E-B35D-C7CBBEA1B218}" srcOrd="0" destOrd="0" presId="urn:microsoft.com/office/officeart/2005/8/layout/list1"/>
    <dgm:cxn modelId="{D55CBDE4-588C-BC40-82FD-A3CA5C23AC98}" type="presParOf" srcId="{896A069E-6048-2E4A-BD31-6AC959D3F2A0}" destId="{EDB09ECD-302D-7E47-AA98-431A3E9A2F17}" srcOrd="1" destOrd="0" presId="urn:microsoft.com/office/officeart/2005/8/layout/list1"/>
    <dgm:cxn modelId="{1C3BA8B7-F28B-F14F-B7C8-5AD995F2C8F6}" type="presParOf" srcId="{7E77DC54-C80B-204C-9EE8-DC66A239C1B9}" destId="{E3AE5EA7-9272-F943-BF25-D06AE6454BA9}" srcOrd="5" destOrd="0" presId="urn:microsoft.com/office/officeart/2005/8/layout/list1"/>
    <dgm:cxn modelId="{AB0B0788-2A4C-D840-B481-E37BFB4C5536}" type="presParOf" srcId="{7E77DC54-C80B-204C-9EE8-DC66A239C1B9}" destId="{99B4826A-44EA-5140-B404-08AA6BD5432C}" srcOrd="6" destOrd="0" presId="urn:microsoft.com/office/officeart/2005/8/layout/list1"/>
    <dgm:cxn modelId="{038E8A35-5C0B-FB41-9942-D373BFB731A9}" type="presParOf" srcId="{7E77DC54-C80B-204C-9EE8-DC66A239C1B9}" destId="{6A0E3B61-5055-A04B-9CC9-A0806A459FC2}" srcOrd="7" destOrd="0" presId="urn:microsoft.com/office/officeart/2005/8/layout/list1"/>
    <dgm:cxn modelId="{A4501368-75DE-4348-B723-DCB0B59880EA}" type="presParOf" srcId="{7E77DC54-C80B-204C-9EE8-DC66A239C1B9}" destId="{B8F3D185-5EA5-F445-B008-4BE983C1B446}" srcOrd="8" destOrd="0" presId="urn:microsoft.com/office/officeart/2005/8/layout/list1"/>
    <dgm:cxn modelId="{A5C3BFDF-CFD5-0340-95FB-5CEC1AAD18B5}" type="presParOf" srcId="{B8F3D185-5EA5-F445-B008-4BE983C1B446}" destId="{A4BDA33F-343D-7741-8BB2-B62FB77F76E7}" srcOrd="0" destOrd="0" presId="urn:microsoft.com/office/officeart/2005/8/layout/list1"/>
    <dgm:cxn modelId="{1B396DC6-D51C-9F48-9241-21DA4E39530B}" type="presParOf" srcId="{B8F3D185-5EA5-F445-B008-4BE983C1B446}" destId="{EAF2052D-D96E-5741-875A-F639F0C66C60}" srcOrd="1" destOrd="0" presId="urn:microsoft.com/office/officeart/2005/8/layout/list1"/>
    <dgm:cxn modelId="{7FA1ADEB-B034-4A4F-AFBF-619ABBDFE964}" type="presParOf" srcId="{7E77DC54-C80B-204C-9EE8-DC66A239C1B9}" destId="{C1C365C8-BEFA-D64A-9E9C-A7FC839C72EC}" srcOrd="9" destOrd="0" presId="urn:microsoft.com/office/officeart/2005/8/layout/list1"/>
    <dgm:cxn modelId="{C8DF6D9E-AE2E-0744-9A19-5D6B5C45DE79}" type="presParOf" srcId="{7E77DC54-C80B-204C-9EE8-DC66A239C1B9}" destId="{6A0D1949-39E8-5C42-9F0E-FFE9A0716F50}" srcOrd="10" destOrd="0" presId="urn:microsoft.com/office/officeart/2005/8/layout/list1"/>
    <dgm:cxn modelId="{073F449C-AF90-E04D-A489-4AC290B9AB0A}" type="presParOf" srcId="{7E77DC54-C80B-204C-9EE8-DC66A239C1B9}" destId="{56B64122-24D4-6149-BCC6-5A234AA9076C}" srcOrd="11" destOrd="0" presId="urn:microsoft.com/office/officeart/2005/8/layout/list1"/>
    <dgm:cxn modelId="{8F866121-A3F3-084D-9C19-52569DF03DFB}" type="presParOf" srcId="{7E77DC54-C80B-204C-9EE8-DC66A239C1B9}" destId="{4285C5B1-1C4C-5C46-9411-1FFBB7F53F6F}" srcOrd="12" destOrd="0" presId="urn:microsoft.com/office/officeart/2005/8/layout/list1"/>
    <dgm:cxn modelId="{D4A93FA1-C646-4849-80ED-B7CB235FFA86}" type="presParOf" srcId="{4285C5B1-1C4C-5C46-9411-1FFBB7F53F6F}" destId="{1A615A27-7FF5-5143-90FE-DDA6139E537F}" srcOrd="0" destOrd="0" presId="urn:microsoft.com/office/officeart/2005/8/layout/list1"/>
    <dgm:cxn modelId="{6824AD0E-D3E6-314C-B4DF-569962B6916D}" type="presParOf" srcId="{4285C5B1-1C4C-5C46-9411-1FFBB7F53F6F}" destId="{376B12E5-0C2D-6A4A-826E-2E5F42F5DC53}" srcOrd="1" destOrd="0" presId="urn:microsoft.com/office/officeart/2005/8/layout/list1"/>
    <dgm:cxn modelId="{5E05ED52-26E7-9C45-8F38-848F13CEB6CA}" type="presParOf" srcId="{7E77DC54-C80B-204C-9EE8-DC66A239C1B9}" destId="{139B81D6-0815-344E-8C32-D7245B3430DA}" srcOrd="13" destOrd="0" presId="urn:microsoft.com/office/officeart/2005/8/layout/list1"/>
    <dgm:cxn modelId="{51E85525-A23F-7242-9D53-1F0FB4E50D20}" type="presParOf" srcId="{7E77DC54-C80B-204C-9EE8-DC66A239C1B9}" destId="{9BFE56B8-6D08-8649-88C4-8677D60BDE0D}" srcOrd="14" destOrd="0" presId="urn:microsoft.com/office/officeart/2005/8/layout/list1"/>
    <dgm:cxn modelId="{E211CB36-D4B3-1543-BA1A-8B4A6EB8EA3C}" type="presParOf" srcId="{7E77DC54-C80B-204C-9EE8-DC66A239C1B9}" destId="{BEFE6D2E-89B2-0D4E-B109-837E49D18B87}" srcOrd="15" destOrd="0" presId="urn:microsoft.com/office/officeart/2005/8/layout/list1"/>
    <dgm:cxn modelId="{2FAA09BD-BF0B-D745-B099-8A2AF9808F34}" type="presParOf" srcId="{7E77DC54-C80B-204C-9EE8-DC66A239C1B9}" destId="{DD3C07E3-1732-A347-BAD2-C68F4C51AC62}" srcOrd="16" destOrd="0" presId="urn:microsoft.com/office/officeart/2005/8/layout/list1"/>
    <dgm:cxn modelId="{E3CC5288-FE8E-E941-8DFC-5D4ABC0EA5AF}" type="presParOf" srcId="{DD3C07E3-1732-A347-BAD2-C68F4C51AC62}" destId="{DB197147-FA05-A44A-B8C9-510A4AE06B8D}" srcOrd="0" destOrd="0" presId="urn:microsoft.com/office/officeart/2005/8/layout/list1"/>
    <dgm:cxn modelId="{624D43ED-E7AD-1943-9A0C-D6A5AD409AC6}" type="presParOf" srcId="{DD3C07E3-1732-A347-BAD2-C68F4C51AC62}" destId="{672595D8-B3EA-2946-B4D0-39DE080BD94E}" srcOrd="1" destOrd="0" presId="urn:microsoft.com/office/officeart/2005/8/layout/list1"/>
    <dgm:cxn modelId="{EBD52258-7F24-4D4E-8577-1BD1488DA867}" type="presParOf" srcId="{7E77DC54-C80B-204C-9EE8-DC66A239C1B9}" destId="{6575A5DB-AE45-0C4A-B9AF-10BE49447238}" srcOrd="17" destOrd="0" presId="urn:microsoft.com/office/officeart/2005/8/layout/list1"/>
    <dgm:cxn modelId="{34EC11DC-384E-604C-BABB-3D329379FCE8}" type="presParOf" srcId="{7E77DC54-C80B-204C-9EE8-DC66A239C1B9}" destId="{AC570D91-DE99-1843-80BE-9944C75797A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50C974-EA89-B144-8006-DDE94504780D}" type="doc">
      <dgm:prSet loTypeId="urn:microsoft.com/office/officeart/2005/8/layout/p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E15271-1200-8842-A9EB-5ED279EBEB11}">
      <dgm:prSet/>
      <dgm:spPr/>
      <dgm:t>
        <a:bodyPr/>
        <a:lstStyle/>
        <a:p>
          <a:r>
            <a:rPr lang="en-US"/>
            <a:t>Have fun</a:t>
          </a:r>
        </a:p>
      </dgm:t>
    </dgm:pt>
    <dgm:pt modelId="{60DD9BE6-883E-2240-B440-C92513FAEB67}" type="parTrans" cxnId="{26FE1F0B-41D4-014E-88B0-2A0A5546C911}">
      <dgm:prSet/>
      <dgm:spPr/>
      <dgm:t>
        <a:bodyPr/>
        <a:lstStyle/>
        <a:p>
          <a:endParaRPr lang="en-US"/>
        </a:p>
      </dgm:t>
    </dgm:pt>
    <dgm:pt modelId="{C733F94F-9356-4E49-AFC5-FCDE5296E02D}" type="sibTrans" cxnId="{26FE1F0B-41D4-014E-88B0-2A0A5546C911}">
      <dgm:prSet/>
      <dgm:spPr/>
      <dgm:t>
        <a:bodyPr/>
        <a:lstStyle/>
        <a:p>
          <a:endParaRPr lang="en-US"/>
        </a:p>
      </dgm:t>
    </dgm:pt>
    <dgm:pt modelId="{9F0CAC94-C53D-DE42-8937-AC728662D02B}">
      <dgm:prSet/>
      <dgm:spPr/>
      <dgm:t>
        <a:bodyPr/>
        <a:lstStyle/>
        <a:p>
          <a:r>
            <a:rPr lang="en-US" dirty="0"/>
            <a:t>Stay in range of motion</a:t>
          </a:r>
        </a:p>
      </dgm:t>
    </dgm:pt>
    <dgm:pt modelId="{50B8E0B1-4D9A-DE4E-B01E-73C928261053}" type="parTrans" cxnId="{F8496F1D-733B-CC49-9DE5-2023A401E046}">
      <dgm:prSet/>
      <dgm:spPr/>
      <dgm:t>
        <a:bodyPr/>
        <a:lstStyle/>
        <a:p>
          <a:endParaRPr lang="en-US"/>
        </a:p>
      </dgm:t>
    </dgm:pt>
    <dgm:pt modelId="{56DA36D7-A310-5247-854D-5A2F3FE2F653}" type="sibTrans" cxnId="{F8496F1D-733B-CC49-9DE5-2023A401E046}">
      <dgm:prSet/>
      <dgm:spPr/>
      <dgm:t>
        <a:bodyPr/>
        <a:lstStyle/>
        <a:p>
          <a:endParaRPr lang="en-US"/>
        </a:p>
      </dgm:t>
    </dgm:pt>
    <dgm:pt modelId="{8137DCA3-D792-F042-B492-400769721323}">
      <dgm:prSet/>
      <dgm:spPr/>
      <dgm:t>
        <a:bodyPr/>
        <a:lstStyle/>
        <a:p>
          <a:r>
            <a:rPr lang="en-US" dirty="0"/>
            <a:t>Don’t use momentum to get “to the exercise”</a:t>
          </a:r>
        </a:p>
      </dgm:t>
    </dgm:pt>
    <dgm:pt modelId="{09574267-87A3-5046-906D-D80AA848A81C}" type="parTrans" cxnId="{8E2AD056-3048-0C4A-9E46-FDBF875D949B}">
      <dgm:prSet/>
      <dgm:spPr/>
      <dgm:t>
        <a:bodyPr/>
        <a:lstStyle/>
        <a:p>
          <a:endParaRPr lang="en-US"/>
        </a:p>
      </dgm:t>
    </dgm:pt>
    <dgm:pt modelId="{8A2D29F4-6445-9B48-A246-00275B2B8256}" type="sibTrans" cxnId="{8E2AD056-3048-0C4A-9E46-FDBF875D949B}">
      <dgm:prSet/>
      <dgm:spPr/>
      <dgm:t>
        <a:bodyPr/>
        <a:lstStyle/>
        <a:p>
          <a:endParaRPr lang="en-US"/>
        </a:p>
      </dgm:t>
    </dgm:pt>
    <dgm:pt modelId="{07E6DC4D-916A-B04C-BBEA-F07570C54072}">
      <dgm:prSet/>
      <dgm:spPr/>
      <dgm:t>
        <a:bodyPr/>
        <a:lstStyle/>
        <a:p>
          <a:r>
            <a:rPr lang="en-US" dirty="0"/>
            <a:t>Attend class 2x/week for 8 weeks</a:t>
          </a:r>
        </a:p>
      </dgm:t>
    </dgm:pt>
    <dgm:pt modelId="{1BA9802A-5304-C849-9CB4-5FBAC410C698}" type="parTrans" cxnId="{09BEEAAD-0CC4-844F-A34D-A379BD434689}">
      <dgm:prSet/>
      <dgm:spPr/>
      <dgm:t>
        <a:bodyPr/>
        <a:lstStyle/>
        <a:p>
          <a:endParaRPr lang="en-US"/>
        </a:p>
      </dgm:t>
    </dgm:pt>
    <dgm:pt modelId="{95D9AD0E-0B1E-4848-B12C-2F175A545061}" type="sibTrans" cxnId="{09BEEAAD-0CC4-844F-A34D-A379BD434689}">
      <dgm:prSet/>
      <dgm:spPr/>
      <dgm:t>
        <a:bodyPr/>
        <a:lstStyle/>
        <a:p>
          <a:endParaRPr lang="en-US"/>
        </a:p>
      </dgm:t>
    </dgm:pt>
    <dgm:pt modelId="{C727BC75-865C-A84C-81DB-4E5BD2B064E1}">
      <dgm:prSet/>
      <dgm:spPr/>
      <dgm:t>
        <a:bodyPr/>
        <a:lstStyle/>
        <a:p>
          <a:r>
            <a:rPr lang="en-US" dirty="0"/>
            <a:t>Track aerobic activity outside of class</a:t>
          </a:r>
        </a:p>
      </dgm:t>
    </dgm:pt>
    <dgm:pt modelId="{179F19D8-69B5-3F47-A9B9-1D2F907E78C3}" type="parTrans" cxnId="{1F16E18B-8145-EB4E-99A9-ABEF1350131E}">
      <dgm:prSet/>
      <dgm:spPr/>
      <dgm:t>
        <a:bodyPr/>
        <a:lstStyle/>
        <a:p>
          <a:endParaRPr lang="en-US"/>
        </a:p>
      </dgm:t>
    </dgm:pt>
    <dgm:pt modelId="{9345B616-57A4-0548-B826-82A80140A552}" type="sibTrans" cxnId="{1F16E18B-8145-EB4E-99A9-ABEF1350131E}">
      <dgm:prSet/>
      <dgm:spPr/>
      <dgm:t>
        <a:bodyPr/>
        <a:lstStyle/>
        <a:p>
          <a:endParaRPr lang="en-US"/>
        </a:p>
      </dgm:t>
    </dgm:pt>
    <dgm:pt modelId="{0CE2D794-C4CA-BC46-880A-FA43C17DB82B}">
      <dgm:prSet/>
      <dgm:spPr/>
      <dgm:t>
        <a:bodyPr/>
        <a:lstStyle/>
        <a:p>
          <a:r>
            <a:rPr lang="en-US"/>
            <a:t>Build relationships with peers </a:t>
          </a:r>
        </a:p>
      </dgm:t>
    </dgm:pt>
    <dgm:pt modelId="{6B9DE202-1729-A540-A8BE-053AA1EAEADD}" type="parTrans" cxnId="{6A9E3F69-52F0-6044-9FF5-53B460197B27}">
      <dgm:prSet/>
      <dgm:spPr/>
      <dgm:t>
        <a:bodyPr/>
        <a:lstStyle/>
        <a:p>
          <a:endParaRPr lang="en-US"/>
        </a:p>
      </dgm:t>
    </dgm:pt>
    <dgm:pt modelId="{7B1058F8-9763-2F40-A938-76CD8A5EACF6}" type="sibTrans" cxnId="{6A9E3F69-52F0-6044-9FF5-53B460197B27}">
      <dgm:prSet/>
      <dgm:spPr/>
      <dgm:t>
        <a:bodyPr/>
        <a:lstStyle/>
        <a:p>
          <a:endParaRPr lang="en-US"/>
        </a:p>
      </dgm:t>
    </dgm:pt>
    <dgm:pt modelId="{7F3DECCF-536A-FD43-8F5A-717A046C5401}">
      <dgm:prSet/>
      <dgm:spPr/>
      <dgm:t>
        <a:bodyPr/>
        <a:lstStyle/>
        <a:p>
          <a:r>
            <a:rPr lang="en-US"/>
            <a:t>Learn about resources in the community </a:t>
          </a:r>
        </a:p>
      </dgm:t>
    </dgm:pt>
    <dgm:pt modelId="{983BE349-76F9-4343-88C0-32A4CB7D44B0}" type="parTrans" cxnId="{149CE5D8-D63F-AC40-8997-769C22939711}">
      <dgm:prSet/>
      <dgm:spPr/>
      <dgm:t>
        <a:bodyPr/>
        <a:lstStyle/>
        <a:p>
          <a:endParaRPr lang="en-US"/>
        </a:p>
      </dgm:t>
    </dgm:pt>
    <dgm:pt modelId="{9E155973-95C6-4347-8D10-DEBB53FB57FA}" type="sibTrans" cxnId="{149CE5D8-D63F-AC40-8997-769C22939711}">
      <dgm:prSet/>
      <dgm:spPr/>
      <dgm:t>
        <a:bodyPr/>
        <a:lstStyle/>
        <a:p>
          <a:endParaRPr lang="en-US"/>
        </a:p>
      </dgm:t>
    </dgm:pt>
    <dgm:pt modelId="{5E9C4F5E-3B56-5A40-A12A-1872BAFE6626}">
      <dgm:prSet/>
      <dgm:spPr/>
      <dgm:t>
        <a:bodyPr/>
        <a:lstStyle/>
        <a:p>
          <a:r>
            <a:rPr lang="en-US"/>
            <a:t>Measure progress</a:t>
          </a:r>
        </a:p>
      </dgm:t>
    </dgm:pt>
    <dgm:pt modelId="{BFF92680-7CBF-DF4C-A530-297122E6708A}" type="parTrans" cxnId="{DD2DC0BF-4C1B-3144-A3C4-D5642AB1088D}">
      <dgm:prSet/>
      <dgm:spPr/>
      <dgm:t>
        <a:bodyPr/>
        <a:lstStyle/>
        <a:p>
          <a:endParaRPr lang="en-US"/>
        </a:p>
      </dgm:t>
    </dgm:pt>
    <dgm:pt modelId="{85902C69-FAD0-224A-B3BB-5AA3AEF6480D}" type="sibTrans" cxnId="{DD2DC0BF-4C1B-3144-A3C4-D5642AB1088D}">
      <dgm:prSet/>
      <dgm:spPr/>
      <dgm:t>
        <a:bodyPr/>
        <a:lstStyle/>
        <a:p>
          <a:endParaRPr lang="en-US"/>
        </a:p>
      </dgm:t>
    </dgm:pt>
    <dgm:pt modelId="{A14DFC91-B4B9-A247-87DE-0FE0ACB5E42C}">
      <dgm:prSet/>
      <dgm:spPr/>
      <dgm:t>
        <a:bodyPr/>
        <a:lstStyle/>
        <a:p>
          <a:endParaRPr lang="en-US"/>
        </a:p>
      </dgm:t>
    </dgm:pt>
    <dgm:pt modelId="{9C7F66EE-00BC-F544-AED2-FE3C4752EC49}" type="parTrans" cxnId="{59C77B81-A9CB-A44B-80E5-F1011FA462C6}">
      <dgm:prSet/>
      <dgm:spPr/>
      <dgm:t>
        <a:bodyPr/>
        <a:lstStyle/>
        <a:p>
          <a:endParaRPr lang="en-US"/>
        </a:p>
      </dgm:t>
    </dgm:pt>
    <dgm:pt modelId="{D110B739-3047-844E-91AF-C57DD81AE667}" type="sibTrans" cxnId="{59C77B81-A9CB-A44B-80E5-F1011FA462C6}">
      <dgm:prSet/>
      <dgm:spPr/>
      <dgm:t>
        <a:bodyPr/>
        <a:lstStyle/>
        <a:p>
          <a:endParaRPr lang="en-US"/>
        </a:p>
      </dgm:t>
    </dgm:pt>
    <dgm:pt modelId="{89B1857B-ECF8-AE49-BD00-B9BD36DFD0DA}" type="pres">
      <dgm:prSet presAssocID="{F350C974-EA89-B144-8006-DDE9450478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7B174E-668F-2A49-9CCE-D19589DA6E06}" type="pres">
      <dgm:prSet presAssocID="{C3E15271-1200-8842-A9EB-5ED279EBEB11}" presName="compNode" presStyleCnt="0"/>
      <dgm:spPr/>
    </dgm:pt>
    <dgm:pt modelId="{37622E3D-D5D2-AC44-9AB2-26C086B1DB79}" type="pres">
      <dgm:prSet presAssocID="{C3E15271-1200-8842-A9EB-5ED279EBEB11}" presName="pict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>
          <a:solidFill>
            <a:schemeClr val="tx1"/>
          </a:solidFill>
        </a:ln>
      </dgm:spPr>
    </dgm:pt>
    <dgm:pt modelId="{9CDC07DA-D213-7045-B776-2E86EFBE81A1}" type="pres">
      <dgm:prSet presAssocID="{C3E15271-1200-8842-A9EB-5ED279EBEB11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27D4E-FBF6-5547-86CA-DC3162A0550A}" type="pres">
      <dgm:prSet presAssocID="{C733F94F-9356-4E49-AFC5-FCDE5296E02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2D27CE3-5BED-5344-A3FF-610D4D3F054A}" type="pres">
      <dgm:prSet presAssocID="{9F0CAC94-C53D-DE42-8937-AC728662D02B}" presName="compNode" presStyleCnt="0"/>
      <dgm:spPr/>
    </dgm:pt>
    <dgm:pt modelId="{9F74DCDB-4D60-5947-BAA1-A8135B530070}" type="pres">
      <dgm:prSet presAssocID="{9F0CAC94-C53D-DE42-8937-AC728662D02B}" presName="pictRect" presStyleLbl="node1" presStyleIdx="1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>
          <a:solidFill>
            <a:schemeClr val="tx1"/>
          </a:solidFill>
        </a:ln>
      </dgm:spPr>
    </dgm:pt>
    <dgm:pt modelId="{AD4589B3-1466-EA40-86A2-09515EA38FE5}" type="pres">
      <dgm:prSet presAssocID="{9F0CAC94-C53D-DE42-8937-AC728662D02B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28B8D-FD89-934A-87F5-35BDECD3370F}" type="pres">
      <dgm:prSet presAssocID="{56DA36D7-A310-5247-854D-5A2F3FE2F65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CC0C8A2-9B61-B54C-B87F-2BA311D609B5}" type="pres">
      <dgm:prSet presAssocID="{8137DCA3-D792-F042-B492-400769721323}" presName="compNode" presStyleCnt="0"/>
      <dgm:spPr/>
    </dgm:pt>
    <dgm:pt modelId="{18519B7E-0D16-AC40-B653-B2D9D84EE2EA}" type="pres">
      <dgm:prSet presAssocID="{8137DCA3-D792-F042-B492-400769721323}" presName="pictRect" presStyleLbl="node1" presStyleIdx="2" presStyleCnt="8"/>
      <dgm:spPr>
        <a:blipFill>
          <a:blip xmlns:r="http://schemas.openxmlformats.org/officeDocument/2006/relationships" r:embed="rId2"/>
          <a:srcRect/>
          <a:stretch>
            <a:fillRect t="-4000" b="-4000"/>
          </a:stretch>
        </a:blipFill>
        <a:ln>
          <a:solidFill>
            <a:schemeClr val="tx1"/>
          </a:solidFill>
        </a:ln>
      </dgm:spPr>
    </dgm:pt>
    <dgm:pt modelId="{6882BBC2-6685-3346-BA90-2984282F96A6}" type="pres">
      <dgm:prSet presAssocID="{8137DCA3-D792-F042-B492-400769721323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E29DE-60F7-4A42-870C-242EC8DD7F65}" type="pres">
      <dgm:prSet presAssocID="{8A2D29F4-6445-9B48-A246-00275B2B82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FAA45A4-D567-6A44-9112-5826283150CB}" type="pres">
      <dgm:prSet presAssocID="{07E6DC4D-916A-B04C-BBEA-F07570C54072}" presName="compNode" presStyleCnt="0"/>
      <dgm:spPr/>
    </dgm:pt>
    <dgm:pt modelId="{CEA49327-4C90-0F47-9D51-758963572882}" type="pres">
      <dgm:prSet presAssocID="{07E6DC4D-916A-B04C-BBEA-F07570C54072}" presName="pictRect" presStyleLbl="node1" presStyleIdx="3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>
          <a:solidFill>
            <a:schemeClr val="tx1"/>
          </a:solidFill>
        </a:ln>
      </dgm:spPr>
    </dgm:pt>
    <dgm:pt modelId="{04BE8134-46EC-474C-8064-B3EAEC890CB7}" type="pres">
      <dgm:prSet presAssocID="{07E6DC4D-916A-B04C-BBEA-F07570C54072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4FC03-B061-344A-9717-976744A37178}" type="pres">
      <dgm:prSet presAssocID="{95D9AD0E-0B1E-4848-B12C-2F175A54506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103DEBC-0705-5A46-8730-DF5B9FED6E43}" type="pres">
      <dgm:prSet presAssocID="{C727BC75-865C-A84C-81DB-4E5BD2B064E1}" presName="compNode" presStyleCnt="0"/>
      <dgm:spPr/>
    </dgm:pt>
    <dgm:pt modelId="{EA60198B-0140-E440-8C62-D2162905B0DF}" type="pres">
      <dgm:prSet presAssocID="{C727BC75-865C-A84C-81DB-4E5BD2B064E1}" presName="pictRect" presStyleLbl="node1" presStyleIdx="4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>
          <a:solidFill>
            <a:schemeClr val="tx1"/>
          </a:solidFill>
        </a:ln>
      </dgm:spPr>
    </dgm:pt>
    <dgm:pt modelId="{B8B8DBC2-F26C-6F4B-907E-D694E7B559FC}" type="pres">
      <dgm:prSet presAssocID="{C727BC75-865C-A84C-81DB-4E5BD2B064E1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57590-A804-914A-974A-868E99FFC437}" type="pres">
      <dgm:prSet presAssocID="{9345B616-57A4-0548-B826-82A80140A55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CFF6781-48E5-6148-922B-CF7B45D9B6AF}" type="pres">
      <dgm:prSet presAssocID="{0CE2D794-C4CA-BC46-880A-FA43C17DB82B}" presName="compNode" presStyleCnt="0"/>
      <dgm:spPr/>
    </dgm:pt>
    <dgm:pt modelId="{0CC62C37-473C-D740-BCAA-61BD4BD0EBE9}" type="pres">
      <dgm:prSet presAssocID="{0CE2D794-C4CA-BC46-880A-FA43C17DB82B}" presName="pictRect" presStyleLbl="node1" presStyleIdx="5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>
          <a:solidFill>
            <a:schemeClr val="tx1"/>
          </a:solidFill>
        </a:ln>
      </dgm:spPr>
    </dgm:pt>
    <dgm:pt modelId="{519AA6DF-FE4D-F44C-BC4E-2F76014E6C7E}" type="pres">
      <dgm:prSet presAssocID="{0CE2D794-C4CA-BC46-880A-FA43C17DB82B}" presName="textRec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1EB65-7F96-B244-B63E-CF485B2DAD0C}" type="pres">
      <dgm:prSet presAssocID="{7B1058F8-9763-2F40-A938-76CD8A5EACF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6C08342-8249-AF4E-9E4F-766DA34DAE63}" type="pres">
      <dgm:prSet presAssocID="{7F3DECCF-536A-FD43-8F5A-717A046C5401}" presName="compNode" presStyleCnt="0"/>
      <dgm:spPr/>
    </dgm:pt>
    <dgm:pt modelId="{04C0A545-081C-F145-A049-514788ED729C}" type="pres">
      <dgm:prSet presAssocID="{7F3DECCF-536A-FD43-8F5A-717A046C5401}" presName="pictRect" presStyleLbl="node1" presStyleIdx="6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>
          <a:solidFill>
            <a:schemeClr val="tx1"/>
          </a:solidFill>
        </a:ln>
      </dgm:spPr>
    </dgm:pt>
    <dgm:pt modelId="{BA32521B-95ED-764F-9BDF-0FD49CB2E639}" type="pres">
      <dgm:prSet presAssocID="{7F3DECCF-536A-FD43-8F5A-717A046C5401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63FE0-42CA-3345-A2CC-4C6418FD669B}" type="pres">
      <dgm:prSet presAssocID="{9E155973-95C6-4347-8D10-DEBB53FB57F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2E9FE4B-35D9-BC40-8DB1-C86F1930C470}" type="pres">
      <dgm:prSet presAssocID="{5E9C4F5E-3B56-5A40-A12A-1872BAFE6626}" presName="compNode" presStyleCnt="0"/>
      <dgm:spPr/>
    </dgm:pt>
    <dgm:pt modelId="{2D4B5214-AB90-5243-8C8E-F4EB57AF7DE1}" type="pres">
      <dgm:prSet presAssocID="{5E9C4F5E-3B56-5A40-A12A-1872BAFE6626}" presName="pictRect" presStyleLbl="node1" presStyleIdx="7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>
          <a:solidFill>
            <a:schemeClr val="tx1"/>
          </a:solidFill>
        </a:ln>
      </dgm:spPr>
    </dgm:pt>
    <dgm:pt modelId="{52E1DF0C-AE64-2940-9E43-FAFBB6113FB6}" type="pres">
      <dgm:prSet presAssocID="{5E9C4F5E-3B56-5A40-A12A-1872BAFE6626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16E18B-8145-EB4E-99A9-ABEF1350131E}" srcId="{F350C974-EA89-B144-8006-DDE94504780D}" destId="{C727BC75-865C-A84C-81DB-4E5BD2B064E1}" srcOrd="4" destOrd="0" parTransId="{179F19D8-69B5-3F47-A9B9-1D2F907E78C3}" sibTransId="{9345B616-57A4-0548-B826-82A80140A552}"/>
    <dgm:cxn modelId="{6A9E3F69-52F0-6044-9FF5-53B460197B27}" srcId="{F350C974-EA89-B144-8006-DDE94504780D}" destId="{0CE2D794-C4CA-BC46-880A-FA43C17DB82B}" srcOrd="5" destOrd="0" parTransId="{6B9DE202-1729-A540-A8BE-053AA1EAEADD}" sibTransId="{7B1058F8-9763-2F40-A938-76CD8A5EACF6}"/>
    <dgm:cxn modelId="{55436494-630B-D44A-833A-5C2D8E10B40D}" type="presOf" srcId="{07E6DC4D-916A-B04C-BBEA-F07570C54072}" destId="{04BE8134-46EC-474C-8064-B3EAEC890CB7}" srcOrd="0" destOrd="0" presId="urn:microsoft.com/office/officeart/2005/8/layout/pList1"/>
    <dgm:cxn modelId="{FD5466F3-4149-7C4E-A2D2-F418F6019693}" type="presOf" srcId="{7B1058F8-9763-2F40-A938-76CD8A5EACF6}" destId="{3A81EB65-7F96-B244-B63E-CF485B2DAD0C}" srcOrd="0" destOrd="0" presId="urn:microsoft.com/office/officeart/2005/8/layout/pList1"/>
    <dgm:cxn modelId="{7152EE9A-138E-5E4B-9338-1607D593631A}" type="presOf" srcId="{0CE2D794-C4CA-BC46-880A-FA43C17DB82B}" destId="{519AA6DF-FE4D-F44C-BC4E-2F76014E6C7E}" srcOrd="0" destOrd="0" presId="urn:microsoft.com/office/officeart/2005/8/layout/pList1"/>
    <dgm:cxn modelId="{09A88187-D152-8542-9CAD-36F2EEA0E455}" type="presOf" srcId="{C3E15271-1200-8842-A9EB-5ED279EBEB11}" destId="{9CDC07DA-D213-7045-B776-2E86EFBE81A1}" srcOrd="0" destOrd="0" presId="urn:microsoft.com/office/officeart/2005/8/layout/pList1"/>
    <dgm:cxn modelId="{8E2AD056-3048-0C4A-9E46-FDBF875D949B}" srcId="{F350C974-EA89-B144-8006-DDE94504780D}" destId="{8137DCA3-D792-F042-B492-400769721323}" srcOrd="2" destOrd="0" parTransId="{09574267-87A3-5046-906D-D80AA848A81C}" sibTransId="{8A2D29F4-6445-9B48-A246-00275B2B8256}"/>
    <dgm:cxn modelId="{113BB037-AE96-4C43-A235-2BB41549DB18}" type="presOf" srcId="{5E9C4F5E-3B56-5A40-A12A-1872BAFE6626}" destId="{52E1DF0C-AE64-2940-9E43-FAFBB6113FB6}" srcOrd="0" destOrd="0" presId="urn:microsoft.com/office/officeart/2005/8/layout/pList1"/>
    <dgm:cxn modelId="{F8496F1D-733B-CC49-9DE5-2023A401E046}" srcId="{F350C974-EA89-B144-8006-DDE94504780D}" destId="{9F0CAC94-C53D-DE42-8937-AC728662D02B}" srcOrd="1" destOrd="0" parTransId="{50B8E0B1-4D9A-DE4E-B01E-73C928261053}" sibTransId="{56DA36D7-A310-5247-854D-5A2F3FE2F653}"/>
    <dgm:cxn modelId="{94BB5A1C-9F09-E54F-BC7E-311BE2498812}" type="presOf" srcId="{9345B616-57A4-0548-B826-82A80140A552}" destId="{58057590-A804-914A-974A-868E99FFC437}" srcOrd="0" destOrd="0" presId="urn:microsoft.com/office/officeart/2005/8/layout/pList1"/>
    <dgm:cxn modelId="{26FE1F0B-41D4-014E-88B0-2A0A5546C911}" srcId="{F350C974-EA89-B144-8006-DDE94504780D}" destId="{C3E15271-1200-8842-A9EB-5ED279EBEB11}" srcOrd="0" destOrd="0" parTransId="{60DD9BE6-883E-2240-B440-C92513FAEB67}" sibTransId="{C733F94F-9356-4E49-AFC5-FCDE5296E02D}"/>
    <dgm:cxn modelId="{FB65A23F-AF8F-D947-A39B-5A74BBA6DA86}" type="presOf" srcId="{9F0CAC94-C53D-DE42-8937-AC728662D02B}" destId="{AD4589B3-1466-EA40-86A2-09515EA38FE5}" srcOrd="0" destOrd="0" presId="urn:microsoft.com/office/officeart/2005/8/layout/pList1"/>
    <dgm:cxn modelId="{334CD855-31A1-4C48-9634-D46373003596}" type="presOf" srcId="{95D9AD0E-0B1E-4848-B12C-2F175A545061}" destId="{A034FC03-B061-344A-9717-976744A37178}" srcOrd="0" destOrd="0" presId="urn:microsoft.com/office/officeart/2005/8/layout/pList1"/>
    <dgm:cxn modelId="{9FB64B19-6716-B546-9806-DD2767EC5074}" type="presOf" srcId="{8137DCA3-D792-F042-B492-400769721323}" destId="{6882BBC2-6685-3346-BA90-2984282F96A6}" srcOrd="0" destOrd="0" presId="urn:microsoft.com/office/officeart/2005/8/layout/pList1"/>
    <dgm:cxn modelId="{09BEEAAD-0CC4-844F-A34D-A379BD434689}" srcId="{F350C974-EA89-B144-8006-DDE94504780D}" destId="{07E6DC4D-916A-B04C-BBEA-F07570C54072}" srcOrd="3" destOrd="0" parTransId="{1BA9802A-5304-C849-9CB4-5FBAC410C698}" sibTransId="{95D9AD0E-0B1E-4848-B12C-2F175A545061}"/>
    <dgm:cxn modelId="{CD599034-2012-394A-9B17-1382A9AD41C0}" type="presOf" srcId="{8A2D29F4-6445-9B48-A246-00275B2B8256}" destId="{AB1E29DE-60F7-4A42-870C-242EC8DD7F65}" srcOrd="0" destOrd="0" presId="urn:microsoft.com/office/officeart/2005/8/layout/pList1"/>
    <dgm:cxn modelId="{42D73C94-BE33-1843-900E-CC4DC09F1263}" type="presOf" srcId="{F350C974-EA89-B144-8006-DDE94504780D}" destId="{89B1857B-ECF8-AE49-BD00-B9BD36DFD0DA}" srcOrd="0" destOrd="0" presId="urn:microsoft.com/office/officeart/2005/8/layout/pList1"/>
    <dgm:cxn modelId="{2C0E6BB9-B9F9-4743-9DB5-933EA6C654C0}" type="presOf" srcId="{9E155973-95C6-4347-8D10-DEBB53FB57FA}" destId="{6F463FE0-42CA-3345-A2CC-4C6418FD669B}" srcOrd="0" destOrd="0" presId="urn:microsoft.com/office/officeart/2005/8/layout/pList1"/>
    <dgm:cxn modelId="{1F24D6A2-35B6-894F-83B9-D1BAB78C78EB}" type="presOf" srcId="{C733F94F-9356-4E49-AFC5-FCDE5296E02D}" destId="{6D127D4E-FBF6-5547-86CA-DC3162A0550A}" srcOrd="0" destOrd="0" presId="urn:microsoft.com/office/officeart/2005/8/layout/pList1"/>
    <dgm:cxn modelId="{0A4785D1-FCAB-F543-B7EE-6182957197B4}" type="presOf" srcId="{56DA36D7-A310-5247-854D-5A2F3FE2F653}" destId="{EC028B8D-FD89-934A-87F5-35BDECD3370F}" srcOrd="0" destOrd="0" presId="urn:microsoft.com/office/officeart/2005/8/layout/pList1"/>
    <dgm:cxn modelId="{B73C081A-2111-954B-A5C8-D41FB243525C}" type="presOf" srcId="{7F3DECCF-536A-FD43-8F5A-717A046C5401}" destId="{BA32521B-95ED-764F-9BDF-0FD49CB2E639}" srcOrd="0" destOrd="0" presId="urn:microsoft.com/office/officeart/2005/8/layout/pList1"/>
    <dgm:cxn modelId="{59C77B81-A9CB-A44B-80E5-F1011FA462C6}" srcId="{C3E15271-1200-8842-A9EB-5ED279EBEB11}" destId="{A14DFC91-B4B9-A247-87DE-0FE0ACB5E42C}" srcOrd="0" destOrd="0" parTransId="{9C7F66EE-00BC-F544-AED2-FE3C4752EC49}" sibTransId="{D110B739-3047-844E-91AF-C57DD81AE667}"/>
    <dgm:cxn modelId="{DCEA7839-125F-3646-B8F9-113E9937E194}" type="presOf" srcId="{A14DFC91-B4B9-A247-87DE-0FE0ACB5E42C}" destId="{9CDC07DA-D213-7045-B776-2E86EFBE81A1}" srcOrd="0" destOrd="1" presId="urn:microsoft.com/office/officeart/2005/8/layout/pList1"/>
    <dgm:cxn modelId="{E6B5D90F-3BDE-F748-B664-BD700E1A93DA}" type="presOf" srcId="{C727BC75-865C-A84C-81DB-4E5BD2B064E1}" destId="{B8B8DBC2-F26C-6F4B-907E-D694E7B559FC}" srcOrd="0" destOrd="0" presId="urn:microsoft.com/office/officeart/2005/8/layout/pList1"/>
    <dgm:cxn modelId="{DD2DC0BF-4C1B-3144-A3C4-D5642AB1088D}" srcId="{F350C974-EA89-B144-8006-DDE94504780D}" destId="{5E9C4F5E-3B56-5A40-A12A-1872BAFE6626}" srcOrd="7" destOrd="0" parTransId="{BFF92680-7CBF-DF4C-A530-297122E6708A}" sibTransId="{85902C69-FAD0-224A-B3BB-5AA3AEF6480D}"/>
    <dgm:cxn modelId="{149CE5D8-D63F-AC40-8997-769C22939711}" srcId="{F350C974-EA89-B144-8006-DDE94504780D}" destId="{7F3DECCF-536A-FD43-8F5A-717A046C5401}" srcOrd="6" destOrd="0" parTransId="{983BE349-76F9-4343-88C0-32A4CB7D44B0}" sibTransId="{9E155973-95C6-4347-8D10-DEBB53FB57FA}"/>
    <dgm:cxn modelId="{C3AF03AA-CB20-C14A-B02C-CA7C5CCE28AF}" type="presParOf" srcId="{89B1857B-ECF8-AE49-BD00-B9BD36DFD0DA}" destId="{437B174E-668F-2A49-9CCE-D19589DA6E06}" srcOrd="0" destOrd="0" presId="urn:microsoft.com/office/officeart/2005/8/layout/pList1"/>
    <dgm:cxn modelId="{C10AB1B4-4ABB-3E40-986B-2029D5C8B9E8}" type="presParOf" srcId="{437B174E-668F-2A49-9CCE-D19589DA6E06}" destId="{37622E3D-D5D2-AC44-9AB2-26C086B1DB79}" srcOrd="0" destOrd="0" presId="urn:microsoft.com/office/officeart/2005/8/layout/pList1"/>
    <dgm:cxn modelId="{022C9075-17FB-2549-80ED-C70EFC496E32}" type="presParOf" srcId="{437B174E-668F-2A49-9CCE-D19589DA6E06}" destId="{9CDC07DA-D213-7045-B776-2E86EFBE81A1}" srcOrd="1" destOrd="0" presId="urn:microsoft.com/office/officeart/2005/8/layout/pList1"/>
    <dgm:cxn modelId="{FC4216E9-BDC6-E14F-AE08-7FF7BD157C7E}" type="presParOf" srcId="{89B1857B-ECF8-AE49-BD00-B9BD36DFD0DA}" destId="{6D127D4E-FBF6-5547-86CA-DC3162A0550A}" srcOrd="1" destOrd="0" presId="urn:microsoft.com/office/officeart/2005/8/layout/pList1"/>
    <dgm:cxn modelId="{53E712EE-A371-064C-8109-7E1F2B983F6D}" type="presParOf" srcId="{89B1857B-ECF8-AE49-BD00-B9BD36DFD0DA}" destId="{72D27CE3-5BED-5344-A3FF-610D4D3F054A}" srcOrd="2" destOrd="0" presId="urn:microsoft.com/office/officeart/2005/8/layout/pList1"/>
    <dgm:cxn modelId="{0852B792-60D2-2A49-95B8-17972B657849}" type="presParOf" srcId="{72D27CE3-5BED-5344-A3FF-610D4D3F054A}" destId="{9F74DCDB-4D60-5947-BAA1-A8135B530070}" srcOrd="0" destOrd="0" presId="urn:microsoft.com/office/officeart/2005/8/layout/pList1"/>
    <dgm:cxn modelId="{7AF1412B-AACA-DE43-84F8-70E5F907F6CE}" type="presParOf" srcId="{72D27CE3-5BED-5344-A3FF-610D4D3F054A}" destId="{AD4589B3-1466-EA40-86A2-09515EA38FE5}" srcOrd="1" destOrd="0" presId="urn:microsoft.com/office/officeart/2005/8/layout/pList1"/>
    <dgm:cxn modelId="{37125FE6-A773-644E-B295-F9F636F002B5}" type="presParOf" srcId="{89B1857B-ECF8-AE49-BD00-B9BD36DFD0DA}" destId="{EC028B8D-FD89-934A-87F5-35BDECD3370F}" srcOrd="3" destOrd="0" presId="urn:microsoft.com/office/officeart/2005/8/layout/pList1"/>
    <dgm:cxn modelId="{2681B659-713B-C043-AA44-717CA42430BE}" type="presParOf" srcId="{89B1857B-ECF8-AE49-BD00-B9BD36DFD0DA}" destId="{ACC0C8A2-9B61-B54C-B87F-2BA311D609B5}" srcOrd="4" destOrd="0" presId="urn:microsoft.com/office/officeart/2005/8/layout/pList1"/>
    <dgm:cxn modelId="{978BFBC3-5019-1040-B18B-757EA8F57851}" type="presParOf" srcId="{ACC0C8A2-9B61-B54C-B87F-2BA311D609B5}" destId="{18519B7E-0D16-AC40-B653-B2D9D84EE2EA}" srcOrd="0" destOrd="0" presId="urn:microsoft.com/office/officeart/2005/8/layout/pList1"/>
    <dgm:cxn modelId="{0A1C00C9-EFBC-D341-9C6B-0DBA1DBEF040}" type="presParOf" srcId="{ACC0C8A2-9B61-B54C-B87F-2BA311D609B5}" destId="{6882BBC2-6685-3346-BA90-2984282F96A6}" srcOrd="1" destOrd="0" presId="urn:microsoft.com/office/officeart/2005/8/layout/pList1"/>
    <dgm:cxn modelId="{F2618B0A-2B49-3044-B297-39F73C64D141}" type="presParOf" srcId="{89B1857B-ECF8-AE49-BD00-B9BD36DFD0DA}" destId="{AB1E29DE-60F7-4A42-870C-242EC8DD7F65}" srcOrd="5" destOrd="0" presId="urn:microsoft.com/office/officeart/2005/8/layout/pList1"/>
    <dgm:cxn modelId="{7ACEA387-03AA-A041-A610-8598EAF2EA7F}" type="presParOf" srcId="{89B1857B-ECF8-AE49-BD00-B9BD36DFD0DA}" destId="{DFAA45A4-D567-6A44-9112-5826283150CB}" srcOrd="6" destOrd="0" presId="urn:microsoft.com/office/officeart/2005/8/layout/pList1"/>
    <dgm:cxn modelId="{22D4F519-F6A2-7647-9A08-9EA9C514946F}" type="presParOf" srcId="{DFAA45A4-D567-6A44-9112-5826283150CB}" destId="{CEA49327-4C90-0F47-9D51-758963572882}" srcOrd="0" destOrd="0" presId="urn:microsoft.com/office/officeart/2005/8/layout/pList1"/>
    <dgm:cxn modelId="{9B38E76D-AA53-9B41-9ADA-D46CFEF0CE49}" type="presParOf" srcId="{DFAA45A4-D567-6A44-9112-5826283150CB}" destId="{04BE8134-46EC-474C-8064-B3EAEC890CB7}" srcOrd="1" destOrd="0" presId="urn:microsoft.com/office/officeart/2005/8/layout/pList1"/>
    <dgm:cxn modelId="{A38965BA-E4EC-FE41-BE69-8796FCF991F7}" type="presParOf" srcId="{89B1857B-ECF8-AE49-BD00-B9BD36DFD0DA}" destId="{A034FC03-B061-344A-9717-976744A37178}" srcOrd="7" destOrd="0" presId="urn:microsoft.com/office/officeart/2005/8/layout/pList1"/>
    <dgm:cxn modelId="{FE2D3496-07BF-DF46-B85A-F615B1333935}" type="presParOf" srcId="{89B1857B-ECF8-AE49-BD00-B9BD36DFD0DA}" destId="{3103DEBC-0705-5A46-8730-DF5B9FED6E43}" srcOrd="8" destOrd="0" presId="urn:microsoft.com/office/officeart/2005/8/layout/pList1"/>
    <dgm:cxn modelId="{64CD1D5A-7B99-CD46-9588-C16C3C2F757D}" type="presParOf" srcId="{3103DEBC-0705-5A46-8730-DF5B9FED6E43}" destId="{EA60198B-0140-E440-8C62-D2162905B0DF}" srcOrd="0" destOrd="0" presId="urn:microsoft.com/office/officeart/2005/8/layout/pList1"/>
    <dgm:cxn modelId="{BE953B57-DD70-EC4E-BFDD-A771D4D4378E}" type="presParOf" srcId="{3103DEBC-0705-5A46-8730-DF5B9FED6E43}" destId="{B8B8DBC2-F26C-6F4B-907E-D694E7B559FC}" srcOrd="1" destOrd="0" presId="urn:microsoft.com/office/officeart/2005/8/layout/pList1"/>
    <dgm:cxn modelId="{BBF7A49C-60AB-8E41-B58D-6297A759440F}" type="presParOf" srcId="{89B1857B-ECF8-AE49-BD00-B9BD36DFD0DA}" destId="{58057590-A804-914A-974A-868E99FFC437}" srcOrd="9" destOrd="0" presId="urn:microsoft.com/office/officeart/2005/8/layout/pList1"/>
    <dgm:cxn modelId="{E9608F85-817C-3C4E-9541-020AA048EDBB}" type="presParOf" srcId="{89B1857B-ECF8-AE49-BD00-B9BD36DFD0DA}" destId="{5CFF6781-48E5-6148-922B-CF7B45D9B6AF}" srcOrd="10" destOrd="0" presId="urn:microsoft.com/office/officeart/2005/8/layout/pList1"/>
    <dgm:cxn modelId="{4E66AC3E-3F37-C24C-AEC0-8534BA6C12AF}" type="presParOf" srcId="{5CFF6781-48E5-6148-922B-CF7B45D9B6AF}" destId="{0CC62C37-473C-D740-BCAA-61BD4BD0EBE9}" srcOrd="0" destOrd="0" presId="urn:microsoft.com/office/officeart/2005/8/layout/pList1"/>
    <dgm:cxn modelId="{576700E8-63C5-FE47-8A6A-A5567D96AB1D}" type="presParOf" srcId="{5CFF6781-48E5-6148-922B-CF7B45D9B6AF}" destId="{519AA6DF-FE4D-F44C-BC4E-2F76014E6C7E}" srcOrd="1" destOrd="0" presId="urn:microsoft.com/office/officeart/2005/8/layout/pList1"/>
    <dgm:cxn modelId="{D24BD2E3-DC51-6C4A-9901-114E02B348AA}" type="presParOf" srcId="{89B1857B-ECF8-AE49-BD00-B9BD36DFD0DA}" destId="{3A81EB65-7F96-B244-B63E-CF485B2DAD0C}" srcOrd="11" destOrd="0" presId="urn:microsoft.com/office/officeart/2005/8/layout/pList1"/>
    <dgm:cxn modelId="{1E12403D-A60E-0242-80AA-30036C18A348}" type="presParOf" srcId="{89B1857B-ECF8-AE49-BD00-B9BD36DFD0DA}" destId="{F6C08342-8249-AF4E-9E4F-766DA34DAE63}" srcOrd="12" destOrd="0" presId="urn:microsoft.com/office/officeart/2005/8/layout/pList1"/>
    <dgm:cxn modelId="{A2181FEF-BB72-8345-8F1E-9F9C323F4585}" type="presParOf" srcId="{F6C08342-8249-AF4E-9E4F-766DA34DAE63}" destId="{04C0A545-081C-F145-A049-514788ED729C}" srcOrd="0" destOrd="0" presId="urn:microsoft.com/office/officeart/2005/8/layout/pList1"/>
    <dgm:cxn modelId="{855FACB6-B246-7C45-9383-1BF17CAB50A9}" type="presParOf" srcId="{F6C08342-8249-AF4E-9E4F-766DA34DAE63}" destId="{BA32521B-95ED-764F-9BDF-0FD49CB2E639}" srcOrd="1" destOrd="0" presId="urn:microsoft.com/office/officeart/2005/8/layout/pList1"/>
    <dgm:cxn modelId="{6DFA6CEA-4DD8-914E-B209-2026676005A7}" type="presParOf" srcId="{89B1857B-ECF8-AE49-BD00-B9BD36DFD0DA}" destId="{6F463FE0-42CA-3345-A2CC-4C6418FD669B}" srcOrd="13" destOrd="0" presId="urn:microsoft.com/office/officeart/2005/8/layout/pList1"/>
    <dgm:cxn modelId="{8C2D4212-E4C6-8A47-B6C7-4C6E6D20EA45}" type="presParOf" srcId="{89B1857B-ECF8-AE49-BD00-B9BD36DFD0DA}" destId="{72E9FE4B-35D9-BC40-8DB1-C86F1930C470}" srcOrd="14" destOrd="0" presId="urn:microsoft.com/office/officeart/2005/8/layout/pList1"/>
    <dgm:cxn modelId="{A0D4CDA7-18B7-8C4D-B542-87D97C0E8381}" type="presParOf" srcId="{72E9FE4B-35D9-BC40-8DB1-C86F1930C470}" destId="{2D4B5214-AB90-5243-8C8E-F4EB57AF7DE1}" srcOrd="0" destOrd="0" presId="urn:microsoft.com/office/officeart/2005/8/layout/pList1"/>
    <dgm:cxn modelId="{E1BDA2B9-C389-DD4B-B2F9-364A90E7BAE6}" type="presParOf" srcId="{72E9FE4B-35D9-BC40-8DB1-C86F1930C470}" destId="{52E1DF0C-AE64-2940-9E43-FAFBB6113FB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4FB45-EC0A-4041-B15B-1A2BAF4E5F24}">
      <dsp:nvSpPr>
        <dsp:cNvPr id="0" name=""/>
        <dsp:cNvSpPr/>
      </dsp:nvSpPr>
      <dsp:spPr>
        <a:xfrm>
          <a:off x="0" y="358061"/>
          <a:ext cx="606645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C6AB4-3779-7A4E-9D05-B739A084D48C}">
      <dsp:nvSpPr>
        <dsp:cNvPr id="0" name=""/>
        <dsp:cNvSpPr/>
      </dsp:nvSpPr>
      <dsp:spPr>
        <a:xfrm>
          <a:off x="303322" y="92381"/>
          <a:ext cx="5407092" cy="531360"/>
        </a:xfrm>
        <a:prstGeom prst="roundRect">
          <a:avLst/>
        </a:prstGeom>
        <a:solidFill>
          <a:srgbClr val="521B9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60508" tIns="0" rIns="16050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</a:rPr>
            <a:t>Ability to do daily tasks</a:t>
          </a:r>
        </a:p>
      </dsp:txBody>
      <dsp:txXfrm>
        <a:off x="329261" y="118320"/>
        <a:ext cx="5355214" cy="479482"/>
      </dsp:txXfrm>
    </dsp:sp>
    <dsp:sp modelId="{37FE00BE-B79F-7243-A684-6C42BD6602D4}">
      <dsp:nvSpPr>
        <dsp:cNvPr id="0" name=""/>
        <dsp:cNvSpPr/>
      </dsp:nvSpPr>
      <dsp:spPr>
        <a:xfrm>
          <a:off x="0" y="1174541"/>
          <a:ext cx="606645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F7B11-7303-3D4A-AEF6-88A88F8AC5A0}">
      <dsp:nvSpPr>
        <dsp:cNvPr id="0" name=""/>
        <dsp:cNvSpPr/>
      </dsp:nvSpPr>
      <dsp:spPr>
        <a:xfrm>
          <a:off x="303322" y="908861"/>
          <a:ext cx="4246518" cy="531360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60508" tIns="0" rIns="16050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</a:rPr>
            <a:t>Muscle mass</a:t>
          </a:r>
        </a:p>
      </dsp:txBody>
      <dsp:txXfrm>
        <a:off x="329261" y="934800"/>
        <a:ext cx="4194640" cy="479482"/>
      </dsp:txXfrm>
    </dsp:sp>
    <dsp:sp modelId="{A459C505-1656-E74A-B400-686634604380}">
      <dsp:nvSpPr>
        <dsp:cNvPr id="0" name=""/>
        <dsp:cNvSpPr/>
      </dsp:nvSpPr>
      <dsp:spPr>
        <a:xfrm>
          <a:off x="0" y="1991021"/>
          <a:ext cx="606645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D38EE-306C-4148-A680-BFCEFD607C92}">
      <dsp:nvSpPr>
        <dsp:cNvPr id="0" name=""/>
        <dsp:cNvSpPr/>
      </dsp:nvSpPr>
      <dsp:spPr>
        <a:xfrm>
          <a:off x="303322" y="1725341"/>
          <a:ext cx="5371930" cy="531360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60508" tIns="0" rIns="16050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</a:rPr>
            <a:t>Strength &amp; balance</a:t>
          </a:r>
        </a:p>
      </dsp:txBody>
      <dsp:txXfrm>
        <a:off x="329261" y="1751280"/>
        <a:ext cx="5320052" cy="479482"/>
      </dsp:txXfrm>
    </dsp:sp>
    <dsp:sp modelId="{5F4D07B2-7475-DF47-B2EC-7B8A7D89FD6A}">
      <dsp:nvSpPr>
        <dsp:cNvPr id="0" name=""/>
        <dsp:cNvSpPr/>
      </dsp:nvSpPr>
      <dsp:spPr>
        <a:xfrm>
          <a:off x="0" y="2807501"/>
          <a:ext cx="606645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924E5-DFAA-9542-95A6-FF90DD6FD993}">
      <dsp:nvSpPr>
        <dsp:cNvPr id="0" name=""/>
        <dsp:cNvSpPr/>
      </dsp:nvSpPr>
      <dsp:spPr>
        <a:xfrm>
          <a:off x="303322" y="2541821"/>
          <a:ext cx="5380381" cy="531360"/>
        </a:xfrm>
        <a:prstGeom prst="round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0508" tIns="0" rIns="16050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Bone density</a:t>
          </a:r>
        </a:p>
      </dsp:txBody>
      <dsp:txXfrm>
        <a:off x="329261" y="2567760"/>
        <a:ext cx="5328503" cy="479482"/>
      </dsp:txXfrm>
    </dsp:sp>
    <dsp:sp modelId="{13DD3AFE-EF61-214F-A815-121BF20AF7E0}">
      <dsp:nvSpPr>
        <dsp:cNvPr id="0" name=""/>
        <dsp:cNvSpPr/>
      </dsp:nvSpPr>
      <dsp:spPr>
        <a:xfrm>
          <a:off x="0" y="3623981"/>
          <a:ext cx="606645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92752-7089-7C40-BD3F-B4C766F7DF6C}">
      <dsp:nvSpPr>
        <dsp:cNvPr id="0" name=""/>
        <dsp:cNvSpPr/>
      </dsp:nvSpPr>
      <dsp:spPr>
        <a:xfrm>
          <a:off x="303322" y="3358301"/>
          <a:ext cx="5392314" cy="531360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60508" tIns="0" rIns="16050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Arthritis symptoms</a:t>
          </a:r>
        </a:p>
      </dsp:txBody>
      <dsp:txXfrm>
        <a:off x="329261" y="3384240"/>
        <a:ext cx="5340436" cy="479482"/>
      </dsp:txXfrm>
    </dsp:sp>
    <dsp:sp modelId="{F3665348-CD6F-7A40-A8E2-83D402BE9946}">
      <dsp:nvSpPr>
        <dsp:cNvPr id="0" name=""/>
        <dsp:cNvSpPr/>
      </dsp:nvSpPr>
      <dsp:spPr>
        <a:xfrm>
          <a:off x="0" y="4440461"/>
          <a:ext cx="606645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0FC4A-FC09-B848-8BBB-E94D22EE92FE}">
      <dsp:nvSpPr>
        <dsp:cNvPr id="0" name=""/>
        <dsp:cNvSpPr/>
      </dsp:nvSpPr>
      <dsp:spPr>
        <a:xfrm>
          <a:off x="303322" y="4174781"/>
          <a:ext cx="5453803" cy="531360"/>
        </a:xfrm>
        <a:prstGeom prst="round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60508" tIns="0" rIns="16050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Metabolic rate</a:t>
          </a:r>
        </a:p>
      </dsp:txBody>
      <dsp:txXfrm>
        <a:off x="329261" y="4200720"/>
        <a:ext cx="5401925" cy="479482"/>
      </dsp:txXfrm>
    </dsp:sp>
    <dsp:sp modelId="{2F4BC44D-DAAC-AB4C-AEB9-7FCAA7E5212F}">
      <dsp:nvSpPr>
        <dsp:cNvPr id="0" name=""/>
        <dsp:cNvSpPr/>
      </dsp:nvSpPr>
      <dsp:spPr>
        <a:xfrm>
          <a:off x="0" y="5256941"/>
          <a:ext cx="606645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22DA1-9E2B-FB4C-B866-B95D7E854D04}">
      <dsp:nvSpPr>
        <dsp:cNvPr id="0" name=""/>
        <dsp:cNvSpPr/>
      </dsp:nvSpPr>
      <dsp:spPr>
        <a:xfrm>
          <a:off x="303322" y="4991261"/>
          <a:ext cx="5512617" cy="531360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0508" tIns="0" rIns="16050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Glucose control &amp; lipid profile</a:t>
          </a:r>
        </a:p>
      </dsp:txBody>
      <dsp:txXfrm>
        <a:off x="329261" y="5017200"/>
        <a:ext cx="5460739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5EED5-17C2-9C45-BC40-41045F65FAFB}">
      <dsp:nvSpPr>
        <dsp:cNvPr id="0" name=""/>
        <dsp:cNvSpPr/>
      </dsp:nvSpPr>
      <dsp:spPr>
        <a:xfrm>
          <a:off x="0" y="243832"/>
          <a:ext cx="631287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1E298-7D56-C14C-8FDE-DDB82D59694F}">
      <dsp:nvSpPr>
        <dsp:cNvPr id="0" name=""/>
        <dsp:cNvSpPr/>
      </dsp:nvSpPr>
      <dsp:spPr>
        <a:xfrm>
          <a:off x="315643" y="7671"/>
          <a:ext cx="4419013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028" tIns="0" rIns="16702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Improves your mood &amp; attitude</a:t>
          </a:r>
        </a:p>
      </dsp:txBody>
      <dsp:txXfrm>
        <a:off x="338700" y="30728"/>
        <a:ext cx="4372899" cy="426206"/>
      </dsp:txXfrm>
    </dsp:sp>
    <dsp:sp modelId="{99B4826A-44EA-5140-B404-08AA6BD5432C}">
      <dsp:nvSpPr>
        <dsp:cNvPr id="0" name=""/>
        <dsp:cNvSpPr/>
      </dsp:nvSpPr>
      <dsp:spPr>
        <a:xfrm>
          <a:off x="0" y="969592"/>
          <a:ext cx="631287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09ECD-302D-7E47-AA98-431A3E9A2F17}">
      <dsp:nvSpPr>
        <dsp:cNvPr id="0" name=""/>
        <dsp:cNvSpPr/>
      </dsp:nvSpPr>
      <dsp:spPr>
        <a:xfrm>
          <a:off x="315643" y="733432"/>
          <a:ext cx="4419013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028" tIns="0" rIns="16702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Decreases depression</a:t>
          </a:r>
        </a:p>
      </dsp:txBody>
      <dsp:txXfrm>
        <a:off x="338700" y="756489"/>
        <a:ext cx="4372899" cy="426206"/>
      </dsp:txXfrm>
    </dsp:sp>
    <dsp:sp modelId="{6A0D1949-39E8-5C42-9F0E-FFE9A0716F50}">
      <dsp:nvSpPr>
        <dsp:cNvPr id="0" name=""/>
        <dsp:cNvSpPr/>
      </dsp:nvSpPr>
      <dsp:spPr>
        <a:xfrm>
          <a:off x="0" y="1695352"/>
          <a:ext cx="631287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2052D-D96E-5741-875A-F639F0C66C60}">
      <dsp:nvSpPr>
        <dsp:cNvPr id="0" name=""/>
        <dsp:cNvSpPr/>
      </dsp:nvSpPr>
      <dsp:spPr>
        <a:xfrm>
          <a:off x="315643" y="1459192"/>
          <a:ext cx="4419013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028" tIns="0" rIns="16702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Allows you to sleep more soundly</a:t>
          </a:r>
        </a:p>
      </dsp:txBody>
      <dsp:txXfrm>
        <a:off x="338700" y="1482249"/>
        <a:ext cx="4372899" cy="426206"/>
      </dsp:txXfrm>
    </dsp:sp>
    <dsp:sp modelId="{9BFE56B8-6D08-8649-88C4-8677D60BDE0D}">
      <dsp:nvSpPr>
        <dsp:cNvPr id="0" name=""/>
        <dsp:cNvSpPr/>
      </dsp:nvSpPr>
      <dsp:spPr>
        <a:xfrm>
          <a:off x="0" y="2421112"/>
          <a:ext cx="631287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B12E5-0C2D-6A4A-826E-2E5F42F5DC53}">
      <dsp:nvSpPr>
        <dsp:cNvPr id="0" name=""/>
        <dsp:cNvSpPr/>
      </dsp:nvSpPr>
      <dsp:spPr>
        <a:xfrm>
          <a:off x="315643" y="2184952"/>
          <a:ext cx="4419013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028" tIns="0" rIns="16702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Provides an opportunity for you to socialize</a:t>
          </a:r>
        </a:p>
      </dsp:txBody>
      <dsp:txXfrm>
        <a:off x="338700" y="2208009"/>
        <a:ext cx="4372899" cy="426206"/>
      </dsp:txXfrm>
    </dsp:sp>
    <dsp:sp modelId="{AC570D91-DE99-1843-80BE-9944C75797A2}">
      <dsp:nvSpPr>
        <dsp:cNvPr id="0" name=""/>
        <dsp:cNvSpPr/>
      </dsp:nvSpPr>
      <dsp:spPr>
        <a:xfrm>
          <a:off x="0" y="3146872"/>
          <a:ext cx="631287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595D8-B3EA-2946-B4D0-39DE080BD94E}">
      <dsp:nvSpPr>
        <dsp:cNvPr id="0" name=""/>
        <dsp:cNvSpPr/>
      </dsp:nvSpPr>
      <dsp:spPr>
        <a:xfrm>
          <a:off x="315643" y="2910711"/>
          <a:ext cx="4419013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028" tIns="0" rIns="16702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Increases your energy levels</a:t>
          </a:r>
        </a:p>
      </dsp:txBody>
      <dsp:txXfrm>
        <a:off x="338700" y="2933768"/>
        <a:ext cx="4372899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22E3D-D5D2-AC44-9AB2-26C086B1DB79}">
      <dsp:nvSpPr>
        <dsp:cNvPr id="0" name=""/>
        <dsp:cNvSpPr/>
      </dsp:nvSpPr>
      <dsp:spPr>
        <a:xfrm>
          <a:off x="4017" y="140732"/>
          <a:ext cx="1911935" cy="131732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DC07DA-D213-7045-B776-2E86EFBE81A1}">
      <dsp:nvSpPr>
        <dsp:cNvPr id="0" name=""/>
        <dsp:cNvSpPr/>
      </dsp:nvSpPr>
      <dsp:spPr>
        <a:xfrm>
          <a:off x="4017" y="1458056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Have fun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/>
        </a:p>
      </dsp:txBody>
      <dsp:txXfrm>
        <a:off x="4017" y="1458056"/>
        <a:ext cx="1911935" cy="709328"/>
      </dsp:txXfrm>
    </dsp:sp>
    <dsp:sp modelId="{9F74DCDB-4D60-5947-BAA1-A8135B530070}">
      <dsp:nvSpPr>
        <dsp:cNvPr id="0" name=""/>
        <dsp:cNvSpPr/>
      </dsp:nvSpPr>
      <dsp:spPr>
        <a:xfrm>
          <a:off x="2107227" y="140732"/>
          <a:ext cx="1911935" cy="131732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4589B3-1466-EA40-86A2-09515EA38FE5}">
      <dsp:nvSpPr>
        <dsp:cNvPr id="0" name=""/>
        <dsp:cNvSpPr/>
      </dsp:nvSpPr>
      <dsp:spPr>
        <a:xfrm>
          <a:off x="2107227" y="1458056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Stay in range of motion</a:t>
          </a:r>
        </a:p>
      </dsp:txBody>
      <dsp:txXfrm>
        <a:off x="2107227" y="1458056"/>
        <a:ext cx="1911935" cy="709328"/>
      </dsp:txXfrm>
    </dsp:sp>
    <dsp:sp modelId="{18519B7E-0D16-AC40-B653-B2D9D84EE2EA}">
      <dsp:nvSpPr>
        <dsp:cNvPr id="0" name=""/>
        <dsp:cNvSpPr/>
      </dsp:nvSpPr>
      <dsp:spPr>
        <a:xfrm>
          <a:off x="4210436" y="140732"/>
          <a:ext cx="1911935" cy="1317323"/>
        </a:xfrm>
        <a:prstGeom prst="roundRect">
          <a:avLst/>
        </a:prstGeom>
        <a:blipFill>
          <a:blip xmlns:r="http://schemas.openxmlformats.org/officeDocument/2006/relationships" r:embed="rId2"/>
          <a:srcRect/>
          <a:stretch>
            <a:fillRect t="-4000" b="-4000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82BBC2-6685-3346-BA90-2984282F96A6}">
      <dsp:nvSpPr>
        <dsp:cNvPr id="0" name=""/>
        <dsp:cNvSpPr/>
      </dsp:nvSpPr>
      <dsp:spPr>
        <a:xfrm>
          <a:off x="4210436" y="1458056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Don’t use momentum to get “to the exercise”</a:t>
          </a:r>
        </a:p>
      </dsp:txBody>
      <dsp:txXfrm>
        <a:off x="4210436" y="1458056"/>
        <a:ext cx="1911935" cy="709328"/>
      </dsp:txXfrm>
    </dsp:sp>
    <dsp:sp modelId="{CEA49327-4C90-0F47-9D51-758963572882}">
      <dsp:nvSpPr>
        <dsp:cNvPr id="0" name=""/>
        <dsp:cNvSpPr/>
      </dsp:nvSpPr>
      <dsp:spPr>
        <a:xfrm>
          <a:off x="6313646" y="140732"/>
          <a:ext cx="1911935" cy="131732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4BE8134-46EC-474C-8064-B3EAEC890CB7}">
      <dsp:nvSpPr>
        <dsp:cNvPr id="0" name=""/>
        <dsp:cNvSpPr/>
      </dsp:nvSpPr>
      <dsp:spPr>
        <a:xfrm>
          <a:off x="6313646" y="1458056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Attend class 2x/week for 8 weeks</a:t>
          </a:r>
        </a:p>
      </dsp:txBody>
      <dsp:txXfrm>
        <a:off x="6313646" y="1458056"/>
        <a:ext cx="1911935" cy="709328"/>
      </dsp:txXfrm>
    </dsp:sp>
    <dsp:sp modelId="{EA60198B-0140-E440-8C62-D2162905B0DF}">
      <dsp:nvSpPr>
        <dsp:cNvPr id="0" name=""/>
        <dsp:cNvSpPr/>
      </dsp:nvSpPr>
      <dsp:spPr>
        <a:xfrm>
          <a:off x="4017" y="2358578"/>
          <a:ext cx="1911935" cy="131732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B8DBC2-F26C-6F4B-907E-D694E7B559FC}">
      <dsp:nvSpPr>
        <dsp:cNvPr id="0" name=""/>
        <dsp:cNvSpPr/>
      </dsp:nvSpPr>
      <dsp:spPr>
        <a:xfrm>
          <a:off x="4017" y="3675901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Track aerobic activity outside of class</a:t>
          </a:r>
        </a:p>
      </dsp:txBody>
      <dsp:txXfrm>
        <a:off x="4017" y="3675901"/>
        <a:ext cx="1911935" cy="709328"/>
      </dsp:txXfrm>
    </dsp:sp>
    <dsp:sp modelId="{0CC62C37-473C-D740-BCAA-61BD4BD0EBE9}">
      <dsp:nvSpPr>
        <dsp:cNvPr id="0" name=""/>
        <dsp:cNvSpPr/>
      </dsp:nvSpPr>
      <dsp:spPr>
        <a:xfrm>
          <a:off x="2107227" y="2358578"/>
          <a:ext cx="1911935" cy="131732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9AA6DF-FE4D-F44C-BC4E-2F76014E6C7E}">
      <dsp:nvSpPr>
        <dsp:cNvPr id="0" name=""/>
        <dsp:cNvSpPr/>
      </dsp:nvSpPr>
      <dsp:spPr>
        <a:xfrm>
          <a:off x="2107227" y="3675901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Build relationships with peers </a:t>
          </a:r>
        </a:p>
      </dsp:txBody>
      <dsp:txXfrm>
        <a:off x="2107227" y="3675901"/>
        <a:ext cx="1911935" cy="709328"/>
      </dsp:txXfrm>
    </dsp:sp>
    <dsp:sp modelId="{04C0A545-081C-F145-A049-514788ED729C}">
      <dsp:nvSpPr>
        <dsp:cNvPr id="0" name=""/>
        <dsp:cNvSpPr/>
      </dsp:nvSpPr>
      <dsp:spPr>
        <a:xfrm>
          <a:off x="4210436" y="2358578"/>
          <a:ext cx="1911935" cy="131732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A32521B-95ED-764F-9BDF-0FD49CB2E639}">
      <dsp:nvSpPr>
        <dsp:cNvPr id="0" name=""/>
        <dsp:cNvSpPr/>
      </dsp:nvSpPr>
      <dsp:spPr>
        <a:xfrm>
          <a:off x="4210436" y="3675901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Learn about resources in the community </a:t>
          </a:r>
        </a:p>
      </dsp:txBody>
      <dsp:txXfrm>
        <a:off x="4210436" y="3675901"/>
        <a:ext cx="1911935" cy="709328"/>
      </dsp:txXfrm>
    </dsp:sp>
    <dsp:sp modelId="{2D4B5214-AB90-5243-8C8E-F4EB57AF7DE1}">
      <dsp:nvSpPr>
        <dsp:cNvPr id="0" name=""/>
        <dsp:cNvSpPr/>
      </dsp:nvSpPr>
      <dsp:spPr>
        <a:xfrm>
          <a:off x="6313646" y="2358578"/>
          <a:ext cx="1911935" cy="131732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E1DF0C-AE64-2940-9E43-FAFBB6113FB6}">
      <dsp:nvSpPr>
        <dsp:cNvPr id="0" name=""/>
        <dsp:cNvSpPr/>
      </dsp:nvSpPr>
      <dsp:spPr>
        <a:xfrm>
          <a:off x="6313646" y="3675901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Measure progress</a:t>
          </a:r>
        </a:p>
      </dsp:txBody>
      <dsp:txXfrm>
        <a:off x="6313646" y="3675901"/>
        <a:ext cx="1911935" cy="709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A8B42-7D07-6546-98B6-2D6AA6AE271F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2F918-4528-7448-BC96-638C02E0F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5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2F918-4528-7448-BC96-638C02E0F4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74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2F918-4528-7448-BC96-638C02E0F4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7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C7D6-EEFE-F445-BD4D-F44E18EAD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A1E20-022A-AE44-B38B-19E2CC0E2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B293D-AFE0-C641-8C68-F5992F3F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755-DB1D-F743-90DF-28549A9FA1D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169FB-890A-0242-950D-5283C7A6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BC40F-DE97-3645-B805-D598650F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A555-234B-344B-8460-4880C5BA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5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E0688-5A0B-8D4F-88DC-3E9A36253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8E74E-9129-B044-85C8-6AFC42CF5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9F0AC-BC26-6C44-914B-AE2B1957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755-DB1D-F743-90DF-28549A9FA1D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6840A-207E-0E41-A43F-69E3CDF35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DE527-F69C-5B46-969A-89B828F8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A555-234B-344B-8460-4880C5BA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3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80B43D-7240-0E48-98F1-4E6F4C485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655F0-EEDC-CD4E-B0FD-169DE8C31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30FCE-ADF3-EC46-8A8A-F19247DF8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755-DB1D-F743-90DF-28549A9FA1D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F0DF5-45D0-1044-B399-70869A47B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50104-1D1D-6E40-920F-2AAF3E7A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A555-234B-344B-8460-4880C5BA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6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3F45-E5A0-DC47-AF1A-263918CEE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A1E3E-18ED-A740-9D0E-00C990DDE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C8FCA-3690-B940-BAA3-3CF1E0EEE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755-DB1D-F743-90DF-28549A9FA1D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8C554-1648-6F4E-8E65-ABEB39D5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DCFA6-1290-C14C-BF4B-0FB3DB4D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A555-234B-344B-8460-4880C5BA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6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62D16-98D1-7D42-BCF5-A06DA0B01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1F48-738C-354D-8464-839AE1290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40999-4FC3-2A44-BDC9-20C59CAB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755-DB1D-F743-90DF-28549A9FA1D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01E25-BF6C-F746-B061-D4A01E9E4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96880-3B87-DD47-89E6-38470F56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A555-234B-344B-8460-4880C5BA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5A9CF-BDA1-9443-A059-85181D70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59FB2-F772-BA46-BD03-79735568D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C3C64-3D78-5A4F-B2FD-2AAAA60B3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3CA0-600B-3D43-A7DF-A501186E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755-DB1D-F743-90DF-28549A9FA1D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63D27-D66E-9145-A6CD-1FB57FFC1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F5A87-86D4-094D-AEB9-FE8250F4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A555-234B-344B-8460-4880C5BA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7767-ADFE-FC49-A9D7-88833332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0466E-E2AB-A747-A7B9-D47144295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79199-0DF7-B449-B3D3-F1C48CDFC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DF5F24-CC15-5A41-9F20-ABD25655F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E238B1-4389-F84C-B272-C3538D62A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A66F6B-EC62-1B4F-A022-6135E7B51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755-DB1D-F743-90DF-28549A9FA1D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D3F8F4-4E12-A84E-9BB8-88C90FACE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F5777-0B80-CD46-9128-103DAE27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A555-234B-344B-8460-4880C5BA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0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A827-13AD-FE49-A3DE-AE861A9E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75BDCD-6D5B-DB4F-A2EF-7A025F3CA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755-DB1D-F743-90DF-28549A9FA1D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5C8FB-10D9-684D-B52D-79A99934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C2476-14E7-1C49-A26D-4FE92B28E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A555-234B-344B-8460-4880C5BA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2A7FE-9BAB-624F-98A4-A2981AC7F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755-DB1D-F743-90DF-28549A9FA1D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C64AD-E2D8-2A47-BB88-EA768A6B3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F604F-D4EC-AC42-AB1A-99B90169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A555-234B-344B-8460-4880C5BA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5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814FC-0521-8D43-B05B-04CE96F8B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77A1C-9C64-C546-9677-95CF907D7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A2645-973B-674D-B769-8188D0568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F8062-24A7-004F-AF74-EDBB4C68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755-DB1D-F743-90DF-28549A9FA1D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C1636-16A5-F843-BED5-03973A550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75344-16C5-384A-8ED1-8BBF3BFF9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A555-234B-344B-8460-4880C5BA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9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0CCA4-B007-154E-9EF2-639F8615C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B25942-137B-224F-8686-872C9FE78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F10C-6026-0441-A20C-8E21D1E0F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075B0-35D8-D84E-81EB-6F5CF0ED2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755-DB1D-F743-90DF-28549A9FA1D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021CE-10C9-9345-A2BF-AACC347E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22E5B-309E-B042-9B79-044EB5FDA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A555-234B-344B-8460-4880C5BA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7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68B95A-F9C5-BD48-8F49-6BEA838B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7AA80-2625-B749-8CFC-72F32A1D5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9C232-F455-304F-9CE4-F223C1CF71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7A755-DB1D-F743-90DF-28549A9FA1D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66839-F0BD-B542-A7F2-ED558953D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85489-CBB3-3B4F-8385-6579B69E1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5A555-234B-344B-8460-4880C5BA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4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917CEB-18D2-E542-9280-41B3CF553426}"/>
              </a:ext>
            </a:extLst>
          </p:cNvPr>
          <p:cNvSpPr/>
          <p:nvPr/>
        </p:nvSpPr>
        <p:spPr>
          <a:xfrm>
            <a:off x="351692" y="5890846"/>
            <a:ext cx="11500339" cy="5099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LIFT – Lifelong Improvements through Fitness Together</a:t>
            </a:r>
          </a:p>
        </p:txBody>
      </p:sp>
      <p:pic>
        <p:nvPicPr>
          <p:cNvPr id="8" name="Content Placeholder 7" descr="Screen Shot 2015-10-20 at 2.38.37 PM.png">
            <a:extLst>
              <a:ext uri="{FF2B5EF4-FFF2-40B4-BE49-F238E27FC236}">
                <a16:creationId xmlns:a16="http://schemas.microsoft.com/office/drawing/2014/main" id="{329F8595-B89B-4B4E-8102-AAFC442DB7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752964"/>
            <a:ext cx="6571576" cy="47686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1DEDAA-053F-4940-B671-D852897AF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084" y="375531"/>
            <a:ext cx="2196423" cy="28553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9AC2BB-0E4D-8C4F-A6FE-66152874D23E}"/>
              </a:ext>
            </a:extLst>
          </p:cNvPr>
          <p:cNvSpPr/>
          <p:nvPr/>
        </p:nvSpPr>
        <p:spPr>
          <a:xfrm>
            <a:off x="8117840" y="3525520"/>
            <a:ext cx="2773680" cy="1996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STATE/ORGANIZATION LOGO HERE</a:t>
            </a:r>
          </a:p>
        </p:txBody>
      </p:sp>
    </p:spTree>
    <p:extLst>
      <p:ext uri="{BB962C8B-B14F-4D97-AF65-F5344CB8AC3E}">
        <p14:creationId xmlns:p14="http://schemas.microsoft.com/office/powerpoint/2010/main" val="1690830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LIFT Core Elements- For participants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9CF39F-68D4-294D-82A7-23F4B46D10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9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622E3D-D5D2-AC44-9AB2-26C086B1D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DC07DA-D213-7045-B776-2E86EFBE8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74DCDB-4D60-5947-BAA1-A8135B530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4589B3-1466-EA40-86A2-09515EA38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519B7E-0D16-AC40-B653-B2D9D84EE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82BBC2-6685-3346-BA90-2984282F9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A49327-4C90-0F47-9D51-758963572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E8134-46EC-474C-8064-B3EAEC890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60198B-0140-E440-8C62-D2162905B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8DBC2-F26C-6F4B-907E-D694E7B55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C62C37-473C-D740-BCAA-61BD4BD0E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9AA6DF-FE4D-F44C-BC4E-2F76014E6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C0A545-081C-F145-A049-514788ED7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32521B-95ED-764F-9BDF-0FD49CB2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4B5214-AB90-5243-8C8E-F4EB57AF7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E1DF0C-AE64-2940-9E43-FAFBB6113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250335-4E5B-314E-A555-638F00A47270}"/>
              </a:ext>
            </a:extLst>
          </p:cNvPr>
          <p:cNvSpPr/>
          <p:nvPr/>
        </p:nvSpPr>
        <p:spPr>
          <a:xfrm>
            <a:off x="345829" y="6106913"/>
            <a:ext cx="11500339" cy="5099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LIFT – Lifelong Improvements through Fitness Together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5F7A1-8B29-DD43-8A2E-C47A22A13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65" y="89033"/>
            <a:ext cx="4814303" cy="60178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05AFB6-ACBA-2745-B56B-ABFEC66B972B}"/>
              </a:ext>
            </a:extLst>
          </p:cNvPr>
          <p:cNvSpPr txBox="1"/>
          <p:nvPr/>
        </p:nvSpPr>
        <p:spPr>
          <a:xfrm>
            <a:off x="566670" y="1922747"/>
            <a:ext cx="65572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Warm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8 core strength training exercises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Social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Encouragement to eat more fruits and vegetables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Planning for cardio exercises outside of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Cool down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053526-B312-FE41-8E6D-0DC0E68A15C0}"/>
              </a:ext>
            </a:extLst>
          </p:cNvPr>
          <p:cNvSpPr txBox="1"/>
          <p:nvPr/>
        </p:nvSpPr>
        <p:spPr>
          <a:xfrm>
            <a:off x="566670" y="798490"/>
            <a:ext cx="5962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Every LIFT class includes:</a:t>
            </a:r>
          </a:p>
        </p:txBody>
      </p:sp>
    </p:spTree>
    <p:extLst>
      <p:ext uri="{BB962C8B-B14F-4D97-AF65-F5344CB8AC3E}">
        <p14:creationId xmlns:p14="http://schemas.microsoft.com/office/powerpoint/2010/main" val="3104206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4F8631-99D6-524B-97D7-B31095831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794" y="3096847"/>
            <a:ext cx="7943594" cy="3429001"/>
          </a:xfrm>
        </p:spPr>
        <p:txBody>
          <a:bodyPr anchor="ctr">
            <a:normAutofit/>
          </a:bodyPr>
          <a:lstStyle/>
          <a:p>
            <a:pPr algn="r"/>
            <a:r>
              <a:rPr lang="en-US" b="1" dirty="0">
                <a:latin typeface="+mn-lt"/>
              </a:rPr>
              <a:t>LIFT has pre, post and 6 month follow up assessments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7DEAAEA-D21F-B24B-8C63-9F78EE00F28F}"/>
              </a:ext>
            </a:extLst>
          </p:cNvPr>
          <p:cNvSpPr/>
          <p:nvPr/>
        </p:nvSpPr>
        <p:spPr>
          <a:xfrm>
            <a:off x="345829" y="6106913"/>
            <a:ext cx="11500339" cy="5099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LIFT – Lifelong Improvements through Fitness Together</a:t>
            </a:r>
          </a:p>
        </p:txBody>
      </p:sp>
    </p:spTree>
    <p:extLst>
      <p:ext uri="{BB962C8B-B14F-4D97-AF65-F5344CB8AC3E}">
        <p14:creationId xmlns:p14="http://schemas.microsoft.com/office/powerpoint/2010/main" val="2454124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FE8E-953F-B74F-B590-CCAEA7DB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+mn-lt"/>
              </a:rPr>
              <a:t>Why measure?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BBCF0-A7D7-2B4D-97B7-9F2999B56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3073" y="1608761"/>
            <a:ext cx="5120113" cy="4320318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endParaRPr lang="en-US" dirty="0"/>
          </a:p>
          <a:p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Functional fitness is the ability to accomplish tasks of daily living.</a:t>
            </a:r>
          </a:p>
          <a:p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Measuring functional fitness before, after, and 6 months later allows us to track individual-level improvements over time. </a:t>
            </a:r>
          </a:p>
          <a:p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These data help us communicate to stakeholders about the benefits of offering the program in your community.</a:t>
            </a:r>
          </a:p>
          <a:p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Participating in LIFT means you are also participating in research to help us be a healthier society!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40E038A-D1CC-604E-833D-7E93B8198F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70938" y="928921"/>
            <a:ext cx="7321061" cy="5000165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C9631DE-610A-164B-BF9F-DD6EEEB09752}"/>
              </a:ext>
            </a:extLst>
          </p:cNvPr>
          <p:cNvSpPr/>
          <p:nvPr/>
        </p:nvSpPr>
        <p:spPr>
          <a:xfrm>
            <a:off x="345829" y="6106913"/>
            <a:ext cx="11500339" cy="5099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LIFT – Lifelong Improvements through Fitness Together</a:t>
            </a:r>
          </a:p>
        </p:txBody>
      </p:sp>
    </p:spTree>
    <p:extLst>
      <p:ext uri="{BB962C8B-B14F-4D97-AF65-F5344CB8AC3E}">
        <p14:creationId xmlns:p14="http://schemas.microsoft.com/office/powerpoint/2010/main" val="1708546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16633-BB1B-6C4F-95F5-33657A9AB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922" y="0"/>
            <a:ext cx="890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17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FAECE5-20D1-0C47-AD4A-615139A81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922" y="0"/>
            <a:ext cx="890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17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A1D6D-32A8-BC49-A9C2-FF6F8B1F3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17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72FDB4-106B-D641-B357-D9C6E77D3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11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FF9CAE-9BA0-714E-ADBD-519BFAE5F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9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6774D-86C0-3A4F-B27C-328434EC7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8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917CEB-18D2-E542-9280-41B3CF553426}"/>
              </a:ext>
            </a:extLst>
          </p:cNvPr>
          <p:cNvSpPr/>
          <p:nvPr/>
        </p:nvSpPr>
        <p:spPr>
          <a:xfrm>
            <a:off x="351692" y="5890846"/>
            <a:ext cx="11500339" cy="5099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LIFT – Lifelong Improvements through Fitness Together</a:t>
            </a:r>
          </a:p>
        </p:txBody>
      </p:sp>
      <p:pic>
        <p:nvPicPr>
          <p:cNvPr id="14" name="Picture 13" descr="Screen Shot 2015-10-20 at 2.38.37 PM.png">
            <a:extLst>
              <a:ext uri="{FF2B5EF4-FFF2-40B4-BE49-F238E27FC236}">
                <a16:creationId xmlns:a16="http://schemas.microsoft.com/office/drawing/2014/main" id="{30E1B481-14E4-2443-B55F-3C498F4C2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24" y="3822038"/>
            <a:ext cx="2720385" cy="2079653"/>
          </a:xfrm>
          <a:prstGeom prst="rect">
            <a:avLst/>
          </a:prstGeom>
        </p:spPr>
      </p:pic>
      <p:pic>
        <p:nvPicPr>
          <p:cNvPr id="13" name="Picture 12" descr="Screen Shot 2015-10-24 at 11.41.49 AM.png">
            <a:extLst>
              <a:ext uri="{FF2B5EF4-FFF2-40B4-BE49-F238E27FC236}">
                <a16:creationId xmlns:a16="http://schemas.microsoft.com/office/drawing/2014/main" id="{14A0EA14-3D2F-6542-A2A6-466DA9185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1" y="3277474"/>
            <a:ext cx="4223910" cy="748921"/>
          </a:xfrm>
          <a:prstGeom prst="rect">
            <a:avLst/>
          </a:prstGeom>
        </p:spPr>
      </p:pic>
      <p:pic>
        <p:nvPicPr>
          <p:cNvPr id="12" name="Picture 11" descr="Screen Shot 2015-10-24 at 11.44.08 AM.png">
            <a:extLst>
              <a:ext uri="{FF2B5EF4-FFF2-40B4-BE49-F238E27FC236}">
                <a16:creationId xmlns:a16="http://schemas.microsoft.com/office/drawing/2014/main" id="{BC0AB4D7-6497-6841-BD47-EFAF1A48A7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77" y="2244035"/>
            <a:ext cx="3333772" cy="9814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4D2CFD2-D270-0D40-AEF7-534BF1D34C6C}"/>
              </a:ext>
            </a:extLst>
          </p:cNvPr>
          <p:cNvSpPr txBox="1"/>
          <p:nvPr/>
        </p:nvSpPr>
        <p:spPr>
          <a:xfrm>
            <a:off x="351692" y="351692"/>
            <a:ext cx="11500339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LIFT was adapted from existing evidence-based programs to meet the needs of Virginia Cooperative Extension. The results: An open-access program for all aging adults delivered in partnership with Extension, across the nation.</a:t>
            </a:r>
          </a:p>
        </p:txBody>
      </p:sp>
      <p:sp>
        <p:nvSpPr>
          <p:cNvPr id="19" name="Curved Right Arrow 18">
            <a:extLst>
              <a:ext uri="{FF2B5EF4-FFF2-40B4-BE49-F238E27FC236}">
                <a16:creationId xmlns:a16="http://schemas.microsoft.com/office/drawing/2014/main" id="{50B7C88E-94B1-1442-9E44-8B607FD17488}"/>
              </a:ext>
            </a:extLst>
          </p:cNvPr>
          <p:cNvSpPr/>
          <p:nvPr/>
        </p:nvSpPr>
        <p:spPr>
          <a:xfrm rot="19709715">
            <a:off x="3425732" y="4129845"/>
            <a:ext cx="542363" cy="1155073"/>
          </a:xfrm>
          <a:prstGeom prst="curvedRightArrow">
            <a:avLst>
              <a:gd name="adj1" fmla="val 25000"/>
              <a:gd name="adj2" fmla="val 102240"/>
              <a:gd name="adj3" fmla="val 53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Right Arrow 20">
            <a:extLst>
              <a:ext uri="{FF2B5EF4-FFF2-40B4-BE49-F238E27FC236}">
                <a16:creationId xmlns:a16="http://schemas.microsoft.com/office/drawing/2014/main" id="{88B10CD1-2778-944E-AC41-883FEA35694A}"/>
              </a:ext>
            </a:extLst>
          </p:cNvPr>
          <p:cNvSpPr/>
          <p:nvPr/>
        </p:nvSpPr>
        <p:spPr>
          <a:xfrm rot="18971090">
            <a:off x="7171280" y="4148814"/>
            <a:ext cx="623880" cy="1155073"/>
          </a:xfrm>
          <a:prstGeom prst="curvedRightArrow">
            <a:avLst>
              <a:gd name="adj1" fmla="val 25000"/>
              <a:gd name="adj2" fmla="val 102240"/>
              <a:gd name="adj3" fmla="val 53103"/>
            </a:avLst>
          </a:prstGeom>
          <a:scene3d>
            <a:camera prst="orthographicFront">
              <a:rot lat="0" lon="10800000" rev="16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F9BE45-0715-7247-B48D-F09D8DBAA229}"/>
              </a:ext>
            </a:extLst>
          </p:cNvPr>
          <p:cNvSpPr/>
          <p:nvPr/>
        </p:nvSpPr>
        <p:spPr>
          <a:xfrm>
            <a:off x="7942318" y="2338749"/>
            <a:ext cx="1636349" cy="1877449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6000" b="-16000"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50751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BE127D-1BE7-0C47-BDD3-CF83FE6B7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54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D61262-6209-B947-B660-55AAA68EC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3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F1F83F-021D-6D44-BF51-33C24D0BA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71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question and answer image">
            <a:extLst>
              <a:ext uri="{FF2B5EF4-FFF2-40B4-BE49-F238E27FC236}">
                <a16:creationId xmlns:a16="http://schemas.microsoft.com/office/drawing/2014/main" id="{F6614C28-018C-F64D-A5ED-CC75E9774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546100"/>
            <a:ext cx="7683500" cy="576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649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58B43B-974C-5D40-8ABA-E425E12B8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143000"/>
            <a:ext cx="4645250" cy="446911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Promotes balance, flexibility, and strength training to improve functional fitness, allowing older adults’ to age in place and live comfortably independent longer.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7" descr="Screen Shot 2015-10-20 at 2.38.37 PM.png">
            <a:extLst>
              <a:ext uri="{FF2B5EF4-FFF2-40B4-BE49-F238E27FC236}">
                <a16:creationId xmlns:a16="http://schemas.microsoft.com/office/drawing/2014/main" id="{F0C6E823-4E1D-004C-AAF3-0FAED6ACB2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031"/>
            <a:ext cx="5166238" cy="374552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C62ABF-8990-7A40-8EAD-4B856D44E64C}"/>
              </a:ext>
            </a:extLst>
          </p:cNvPr>
          <p:cNvSpPr/>
          <p:nvPr/>
        </p:nvSpPr>
        <p:spPr>
          <a:xfrm>
            <a:off x="351692" y="5890846"/>
            <a:ext cx="11500339" cy="5099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LIFT – Lifelong Improvements through Fitness Together</a:t>
            </a:r>
          </a:p>
        </p:txBody>
      </p:sp>
    </p:spTree>
    <p:extLst>
      <p:ext uri="{BB962C8B-B14F-4D97-AF65-F5344CB8AC3E}">
        <p14:creationId xmlns:p14="http://schemas.microsoft.com/office/powerpoint/2010/main" val="35211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917CEB-18D2-E542-9280-41B3CF553426}"/>
              </a:ext>
            </a:extLst>
          </p:cNvPr>
          <p:cNvSpPr/>
          <p:nvPr/>
        </p:nvSpPr>
        <p:spPr>
          <a:xfrm>
            <a:off x="351692" y="5890846"/>
            <a:ext cx="11500339" cy="5099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LIFT – Lifelong Improvements through Fitness Together</a:t>
            </a:r>
          </a:p>
        </p:txBody>
      </p:sp>
      <p:pic>
        <p:nvPicPr>
          <p:cNvPr id="9" name="Picture 8" descr="Screen Shot 2018-03-03 at 10.43.08 AM.png">
            <a:extLst>
              <a:ext uri="{FF2B5EF4-FFF2-40B4-BE49-F238E27FC236}">
                <a16:creationId xmlns:a16="http://schemas.microsoft.com/office/drawing/2014/main" id="{3703247C-C75C-CF4F-A243-B66580411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41399"/>
            <a:ext cx="9144000" cy="37752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81F5BB-99BD-294C-83E5-4B6CA3D74DDF}"/>
              </a:ext>
            </a:extLst>
          </p:cNvPr>
          <p:cNvSpPr/>
          <p:nvPr/>
        </p:nvSpPr>
        <p:spPr>
          <a:xfrm>
            <a:off x="1524000" y="582433"/>
            <a:ext cx="8752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ea typeface="PT Sans Narrow" charset="-52"/>
                <a:cs typeface="PT Sans Narrow" charset="-52"/>
              </a:rPr>
              <a:t>AGING ADULTS &amp; PHYSICAL ACTIVITY</a:t>
            </a:r>
          </a:p>
        </p:txBody>
      </p:sp>
    </p:spTree>
    <p:extLst>
      <p:ext uri="{BB962C8B-B14F-4D97-AF65-F5344CB8AC3E}">
        <p14:creationId xmlns:p14="http://schemas.microsoft.com/office/powerpoint/2010/main" val="107430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313231-6915-B341-95E0-BE134618A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636"/>
          <a:stretch/>
        </p:blipFill>
        <p:spPr>
          <a:xfrm>
            <a:off x="1397050" y="-26050"/>
            <a:ext cx="9397900" cy="59168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779870-4264-6A44-BB58-05C54D9161D5}"/>
              </a:ext>
            </a:extLst>
          </p:cNvPr>
          <p:cNvSpPr/>
          <p:nvPr/>
        </p:nvSpPr>
        <p:spPr>
          <a:xfrm>
            <a:off x="351692" y="5890846"/>
            <a:ext cx="11500339" cy="5099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LIFT – Lifelong Improvements through Fitness Together</a:t>
            </a:r>
          </a:p>
        </p:txBody>
      </p:sp>
    </p:spTree>
    <p:extLst>
      <p:ext uri="{BB962C8B-B14F-4D97-AF65-F5344CB8AC3E}">
        <p14:creationId xmlns:p14="http://schemas.microsoft.com/office/powerpoint/2010/main" val="1569854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313231-6915-B341-95E0-BE134618A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0514" b="2908"/>
          <a:stretch/>
        </p:blipFill>
        <p:spPr>
          <a:xfrm>
            <a:off x="180041" y="1201973"/>
            <a:ext cx="11883005" cy="46888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659BB9-1986-8F49-84D6-9C409D71005E}"/>
              </a:ext>
            </a:extLst>
          </p:cNvPr>
          <p:cNvSpPr/>
          <p:nvPr/>
        </p:nvSpPr>
        <p:spPr>
          <a:xfrm>
            <a:off x="351692" y="5890846"/>
            <a:ext cx="11500339" cy="5099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LIFT – Lifelong Improvements through Fitness Together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9A365D87-BB4A-4B49-AFC0-60A43E680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689"/>
          <a:stretch/>
        </p:blipFill>
        <p:spPr>
          <a:xfrm>
            <a:off x="856229" y="0"/>
            <a:ext cx="10530628" cy="122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91726D-A392-2C4F-AB72-A4390607D8C7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679879" y="841939"/>
            <a:ext cx="4366965" cy="436696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74625" cmpd="thinThick">
            <a:solidFill>
              <a:srgbClr val="002060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Physical Activity Reduces Risk of Falls</a:t>
            </a:r>
          </a:p>
        </p:txBody>
      </p: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4A650258-8234-4430-8147-23DEEA9406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822331"/>
              </p:ext>
            </p:extLst>
          </p:nvPr>
        </p:nvGraphicFramePr>
        <p:xfrm>
          <a:off x="5779713" y="241133"/>
          <a:ext cx="6066455" cy="5802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58CC9C3C-CCA6-5E4A-BF5B-3EFEEEC596A8}"/>
              </a:ext>
            </a:extLst>
          </p:cNvPr>
          <p:cNvSpPr/>
          <p:nvPr/>
        </p:nvSpPr>
        <p:spPr>
          <a:xfrm>
            <a:off x="345829" y="6106913"/>
            <a:ext cx="11500339" cy="5099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LIFT – Lifelong Improvements through Fitness Together</a:t>
            </a:r>
          </a:p>
        </p:txBody>
      </p:sp>
    </p:spTree>
    <p:extLst>
      <p:ext uri="{BB962C8B-B14F-4D97-AF65-F5344CB8AC3E}">
        <p14:creationId xmlns:p14="http://schemas.microsoft.com/office/powerpoint/2010/main" val="1198842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C8AB7-0D8B-AA4E-8B80-74F85B575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770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Physical activity can improve your mental health, too: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8F13BB-F05F-FE4B-83BD-E469FD4A0A8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25322711"/>
              </p:ext>
            </p:extLst>
          </p:nvPr>
        </p:nvGraphicFramePr>
        <p:xfrm>
          <a:off x="545122" y="2119928"/>
          <a:ext cx="6312877" cy="3557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C:\WINDOWS\DESKTOP\!PHYSIOL.OGY\PORTRAIT\6.JPG">
            <a:extLst>
              <a:ext uri="{FF2B5EF4-FFF2-40B4-BE49-F238E27FC236}">
                <a16:creationId xmlns:a16="http://schemas.microsoft.com/office/drawing/2014/main" id="{E52102AD-CDB2-C341-B730-4C67B1873B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7609841" y="0"/>
            <a:ext cx="4582159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D0A757-38D6-D94F-8D76-0EEAABED1E02}"/>
              </a:ext>
            </a:extLst>
          </p:cNvPr>
          <p:cNvSpPr/>
          <p:nvPr/>
        </p:nvSpPr>
        <p:spPr>
          <a:xfrm>
            <a:off x="345829" y="6106913"/>
            <a:ext cx="11500339" cy="5099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LIFT – Lifelong Improvements through Fitness Together</a:t>
            </a:r>
          </a:p>
        </p:txBody>
      </p:sp>
    </p:spTree>
    <p:extLst>
      <p:ext uri="{BB962C8B-B14F-4D97-AF65-F5344CB8AC3E}">
        <p14:creationId xmlns:p14="http://schemas.microsoft.com/office/powerpoint/2010/main" val="110939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FE8E-953F-B74F-B590-CCAEA7DB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+mn-lt"/>
              </a:rPr>
              <a:t>Class Details</a:t>
            </a:r>
          </a:p>
        </p:txBody>
      </p:sp>
      <p:cxnSp>
        <p:nvCxnSpPr>
          <p:cNvPr id="14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BBCF0-A7D7-2B4D-97B7-9F2999B56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829" y="2403555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  <a:p>
            <a:r>
              <a:rPr lang="en-US" sz="3200" dirty="0"/>
              <a:t>We meet 2 times a week.</a:t>
            </a:r>
          </a:p>
          <a:p>
            <a:r>
              <a:rPr lang="en-US" sz="3200" dirty="0"/>
              <a:t>Classes are 1 hour long.</a:t>
            </a:r>
          </a:p>
          <a:p>
            <a:r>
              <a:rPr lang="en-US" sz="3200" dirty="0"/>
              <a:t>The session is 8 weeks long.</a:t>
            </a:r>
          </a:p>
          <a:p>
            <a:r>
              <a:rPr lang="en-US" sz="3200" dirty="0"/>
              <a:t>That’s 16 sessions!!!</a:t>
            </a:r>
          </a:p>
          <a:p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40E038A-D1CC-604E-833D-7E93B8198F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7210" r="26992" b="-1"/>
          <a:stretch/>
        </p:blipFill>
        <p:spPr>
          <a:xfrm>
            <a:off x="4870938" y="10"/>
            <a:ext cx="7321061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C9631DE-610A-164B-BF9F-DD6EEEB09752}"/>
              </a:ext>
            </a:extLst>
          </p:cNvPr>
          <p:cNvSpPr/>
          <p:nvPr/>
        </p:nvSpPr>
        <p:spPr>
          <a:xfrm>
            <a:off x="345829" y="6106913"/>
            <a:ext cx="11500339" cy="5099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LIFT – Lifelong Improvements through Fitness Together</a:t>
            </a:r>
          </a:p>
        </p:txBody>
      </p:sp>
    </p:spTree>
    <p:extLst>
      <p:ext uri="{BB962C8B-B14F-4D97-AF65-F5344CB8AC3E}">
        <p14:creationId xmlns:p14="http://schemas.microsoft.com/office/powerpoint/2010/main" val="3044843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FB0F38994C74D90CBB6ED803D5C9B" ma:contentTypeVersion="9" ma:contentTypeDescription="Create a new document." ma:contentTypeScope="" ma:versionID="d11cc7c56e79c7eaab07f67e5d567ad7">
  <xsd:schema xmlns:xsd="http://www.w3.org/2001/XMLSchema" xmlns:xs="http://www.w3.org/2001/XMLSchema" xmlns:p="http://schemas.microsoft.com/office/2006/metadata/properties" xmlns:ns2="e29f7b87-6d27-4949-b528-f30a3114a4ad" xmlns:ns3="6d493930-396e-4988-bdb7-cb1640614b43" targetNamespace="http://schemas.microsoft.com/office/2006/metadata/properties" ma:root="true" ma:fieldsID="577d6804d41cca833be8861a39ccc12e" ns2:_="" ns3:_="">
    <xsd:import namespace="e29f7b87-6d27-4949-b528-f30a3114a4ad"/>
    <xsd:import namespace="6d493930-396e-4988-bdb7-cb1640614b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f7b87-6d27-4949-b528-f30a3114a4ad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93930-396e-4988-bdb7-cb1640614b43" elementFormDefault="qualified">
    <xsd:import namespace="http://schemas.microsoft.com/office/2006/documentManagement/types"/>
    <xsd:import namespace="http://schemas.microsoft.com/office/infopath/2007/PartnerControls"/>
    <xsd:element name="Category" ma:index="7" nillable="true" ma:displayName="Category" ma:format="Dropdown" ma:internalName="Category" ma:readOnly="false">
      <xsd:simpleType>
        <xsd:restriction base="dms:Choice">
          <xsd:enumeration value="Contact Us"/>
          <xsd:enumeration value="Plan for Aging Services"/>
          <xsd:enumeration value="Public Guardianship"/>
          <xsd:enumeration value="Resources"/>
          <xsd:enumeration value="VICAP"/>
          <xsd:enumeration value="Virginia Caregiver Coalit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493611D89AF14186100E1605897077" ma:contentTypeVersion="9" ma:contentTypeDescription="Create a new document." ma:contentTypeScope="" ma:versionID="a283f490302484fe1d3b54232e718a44">
  <xsd:schema xmlns:xsd="http://www.w3.org/2001/XMLSchema" xmlns:xs="http://www.w3.org/2001/XMLSchema" xmlns:p="http://schemas.microsoft.com/office/2006/metadata/properties" xmlns:ns1="http://schemas.microsoft.com/sharepoint/v3" xmlns:ns2="89461f00-0b74-46d7-ba90-7a84aa4e2ee4" xmlns:ns3="a1ecc8ba-64a3-4ef6-98a3-18b410baca6d" targetNamespace="http://schemas.microsoft.com/office/2006/metadata/properties" ma:root="true" ma:fieldsID="2b04bdc15311a142a482322a96ace021" ns1:_="" ns2:_="" ns3:_="">
    <xsd:import namespace="http://schemas.microsoft.com/sharepoint/v3"/>
    <xsd:import namespace="89461f00-0b74-46d7-ba90-7a84aa4e2ee4"/>
    <xsd:import namespace="a1ecc8ba-64a3-4ef6-98a3-18b410baca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" minOccurs="0"/>
                <xsd:element ref="ns1:PublishingStartDate" minOccurs="0"/>
                <xsd:element ref="ns1:PublishingExpirationDate" minOccurs="0"/>
                <xsd:element ref="ns3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3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1f00-0b74-46d7-ba90-7a84aa4e2ee4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ecc8ba-64a3-4ef6-98a3-18b410baca6d" elementFormDefault="qualified">
    <xsd:import namespace="http://schemas.microsoft.com/office/2006/documentManagement/types"/>
    <xsd:import namespace="http://schemas.microsoft.com/office/infopath/2007/PartnerControls"/>
    <xsd:element name="Category" ma:index="7" nillable="true" ma:displayName="Category" ma:format="Dropdown" ma:internalName="Category" ma:readOnly="false">
      <xsd:simpleType>
        <xsd:restriction base="dms:Choice">
          <xsd:enumeration value="Contact Us"/>
          <xsd:enumeration value="Plan for Aging Services"/>
          <xsd:enumeration value="Public Guardianship"/>
          <xsd:enumeration value="Resources"/>
          <xsd:enumeration value="VICAP"/>
          <xsd:enumeration value="Virginia Caregiver Coalition"/>
        </xsd:restriction>
      </xsd:simpleType>
    </xsd:element>
    <xsd:element name="date" ma:index="14" nillable="true" ma:displayName="date" ma:format="DateOnly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a1ecc8ba-64a3-4ef6-98a3-18b410baca6d" xsi:nil="true"/>
    <PublishingExpirationDate xmlns="http://schemas.microsoft.com/sharepoint/v3" xsi:nil="true"/>
    <PublishingStartDate xmlns="http://schemas.microsoft.com/sharepoint/v3" xsi:nil="true"/>
    <_dlc_DocId xmlns="89461f00-0b74-46d7-ba90-7a84aa4e2ee4">NKAHMF2WWKTP-457508784-57</_dlc_DocId>
    <_dlc_DocIdUrl xmlns="89461f00-0b74-46d7-ba90-7a84aa4e2ee4">
      <Url>https://sharepoint.wwrc.net/VDApublic/_layouts/15/DocIdRedir.aspx?ID=NKAHMF2WWKTP-457508784-57</Url>
      <Description>NKAHMF2WWKTP-457508784-57</Description>
    </_dlc_DocIdUrl>
    <date xmlns="a1ecc8ba-64a3-4ef6-98a3-18b410baca6d" xsi:nil="true"/>
  </documentManagement>
</p:properties>
</file>

<file path=customXml/itemProps1.xml><?xml version="1.0" encoding="utf-8"?>
<ds:datastoreItem xmlns:ds="http://schemas.openxmlformats.org/officeDocument/2006/customXml" ds:itemID="{1DA903A5-41D6-476D-9371-16B9FFF35AF8}"/>
</file>

<file path=customXml/itemProps2.xml><?xml version="1.0" encoding="utf-8"?>
<ds:datastoreItem xmlns:ds="http://schemas.openxmlformats.org/officeDocument/2006/customXml" ds:itemID="{EB29D33D-870B-454A-BFD2-F8A56DB82F09}"/>
</file>

<file path=customXml/itemProps3.xml><?xml version="1.0" encoding="utf-8"?>
<ds:datastoreItem xmlns:ds="http://schemas.openxmlformats.org/officeDocument/2006/customXml" ds:itemID="{38C3C408-C539-48F7-8729-4065D0697814}"/>
</file>

<file path=customXml/itemProps4.xml><?xml version="1.0" encoding="utf-8"?>
<ds:datastoreItem xmlns:ds="http://schemas.openxmlformats.org/officeDocument/2006/customXml" ds:itemID="{122DB4C0-DC82-419D-ACCD-44194F6A57F1}"/>
</file>

<file path=customXml/itemProps5.xml><?xml version="1.0" encoding="utf-8"?>
<ds:datastoreItem xmlns:ds="http://schemas.openxmlformats.org/officeDocument/2006/customXml" ds:itemID="{8CEC5339-A3D0-4393-A665-DC812F20AAA4}"/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403</Words>
  <Application>Microsoft Office PowerPoint</Application>
  <PresentationFormat>Widescreen</PresentationFormat>
  <Paragraphs>61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PT Sans Narrow</vt:lpstr>
      <vt:lpstr>Office Theme</vt:lpstr>
      <vt:lpstr>PowerPoint Presentation</vt:lpstr>
      <vt:lpstr>PowerPoint Presentation</vt:lpstr>
      <vt:lpstr>Promotes balance, flexibility, and strength training to improve functional fitness, allowing older adults’ to age in place and live comfortably independent longer.</vt:lpstr>
      <vt:lpstr>PowerPoint Presentation</vt:lpstr>
      <vt:lpstr>PowerPoint Presentation</vt:lpstr>
      <vt:lpstr>PowerPoint Presentation</vt:lpstr>
      <vt:lpstr>Physical Activity Reduces Risk of Falls</vt:lpstr>
      <vt:lpstr>Physical activity can improve your mental health, too:</vt:lpstr>
      <vt:lpstr>Class Details</vt:lpstr>
      <vt:lpstr>LIFT Core Elements- For participants</vt:lpstr>
      <vt:lpstr>PowerPoint Presentation</vt:lpstr>
      <vt:lpstr>LIFT has pre, post and 6 month follow up assessments</vt:lpstr>
      <vt:lpstr>Why measure?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LIFT PowerPoint</dc:title>
  <dc:creator>Sarah Lynn</dc:creator>
  <cp:lastModifiedBy>Brinkley, Tanya (DARS)</cp:lastModifiedBy>
  <cp:revision>22</cp:revision>
  <dcterms:created xsi:type="dcterms:W3CDTF">2019-07-21T23:45:28Z</dcterms:created>
  <dcterms:modified xsi:type="dcterms:W3CDTF">2019-11-14T18:32:33Z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0x010100A8493611D89AF14186100E1605897077</vt:lpwstr>
  </property>
  <property fmtid="{D5CDD505-2E9C-101B-9397-08002B2CF9AE}" pid="3" name="_dlc_DocIdItemGuid">
    <vt:lpwstr>91bd1f19-7fdc-49fb-a507-76d8b0a3f66c</vt:lpwstr>
  </property>
</Properties>
</file>